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2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3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31"/>
  </p:notesMasterIdLst>
  <p:sldIdLst>
    <p:sldId id="256" r:id="rId2"/>
    <p:sldId id="258" r:id="rId3"/>
    <p:sldId id="259" r:id="rId4"/>
    <p:sldId id="291" r:id="rId5"/>
    <p:sldId id="293" r:id="rId6"/>
    <p:sldId id="304" r:id="rId7"/>
    <p:sldId id="262" r:id="rId8"/>
    <p:sldId id="305" r:id="rId9"/>
    <p:sldId id="299" r:id="rId10"/>
    <p:sldId id="300" r:id="rId11"/>
    <p:sldId id="302" r:id="rId12"/>
    <p:sldId id="306" r:id="rId13"/>
    <p:sldId id="307" r:id="rId14"/>
    <p:sldId id="294" r:id="rId15"/>
    <p:sldId id="309" r:id="rId16"/>
    <p:sldId id="319" r:id="rId17"/>
    <p:sldId id="311" r:id="rId18"/>
    <p:sldId id="310" r:id="rId19"/>
    <p:sldId id="295" r:id="rId20"/>
    <p:sldId id="266" r:id="rId21"/>
    <p:sldId id="317" r:id="rId22"/>
    <p:sldId id="308" r:id="rId23"/>
    <p:sldId id="318" r:id="rId24"/>
    <p:sldId id="296" r:id="rId25"/>
    <p:sldId id="312" r:id="rId26"/>
    <p:sldId id="320" r:id="rId27"/>
    <p:sldId id="313" r:id="rId28"/>
    <p:sldId id="315" r:id="rId29"/>
    <p:sldId id="261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E28950-4A29-4153-926D-54BBC7CDF782}">
  <a:tblStyle styleId="{D2E28950-4A29-4153-926D-54BBC7CDF7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9.7641796723873533E-2"/>
          <c:y val="0.16639954037486104"/>
          <c:w val="0.86668318051638127"/>
          <c:h val="0.616081969883968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СКОРОСТЬ ЗА 2 ПРОГОНА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TF-IDF</c:v>
                </c:pt>
                <c:pt idx="1">
                  <c:v>KW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42.327021595000097</c:v>
                </c:pt>
                <c:pt idx="1">
                  <c:v>43.837247608999803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8-40D4-907C-FAC689009A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1803775"/>
        <c:axId val="611805215"/>
      </c:barChart>
      <c:catAx>
        <c:axId val="611803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11805215"/>
        <c:crosses val="autoZero"/>
        <c:auto val="1"/>
        <c:lblAlgn val="ctr"/>
        <c:lblOffset val="100"/>
        <c:noMultiLvlLbl val="0"/>
      </c:catAx>
      <c:valAx>
        <c:axId val="611805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118037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УЧАСТНИКИ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Лист1!$A$2:$A$11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Лист1!$B$2:$B$11</c:f>
              <c:numCache>
                <c:formatCode>General</c:formatCode>
                <c:ptCount val="10"/>
                <c:pt idx="0">
                  <c:v>5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4</c:v>
                </c:pt>
                <c:pt idx="5">
                  <c:v>5</c:v>
                </c:pt>
                <c:pt idx="6">
                  <c:v>5</c:v>
                </c:pt>
                <c:pt idx="7">
                  <c:v>3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B2-41E6-8F35-DC170F394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762879"/>
        <c:axId val="194768159"/>
      </c:barChart>
      <c:catAx>
        <c:axId val="194762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4768159"/>
        <c:crosses val="autoZero"/>
        <c:auto val="1"/>
        <c:lblAlgn val="ctr"/>
        <c:lblOffset val="100"/>
        <c:noMultiLvlLbl val="0"/>
      </c:catAx>
      <c:valAx>
        <c:axId val="194768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4762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chemeClr val="tx2">
                    <a:lumMod val="75000"/>
                  </a:schemeClr>
                </a:solidFill>
              </a:rPr>
              <a:t>TF-IDF</a:t>
            </a:r>
            <a:endParaRPr lang="ru-RU" sz="2000" baseline="0" dirty="0">
              <a:solidFill>
                <a:schemeClr val="tx2">
                  <a:lumMod val="7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СОВПАЛИ</c:v>
                </c:pt>
                <c:pt idx="1">
                  <c:v>НЕ СОВПАЛИ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7D-4E65-A792-10495BCB7E5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000" b="0" i="0" u="none" strike="noStrike" kern="1200" spc="0" baseline="0" dirty="0">
                <a:solidFill>
                  <a:schemeClr val="tx2">
                    <a:lumMod val="75000"/>
                  </a:schemeClr>
                </a:solidFill>
              </a:rPr>
              <a:t>НА БАЗЕ КЛЮЧЕВЫХ СЛОВ</a:t>
            </a:r>
            <a:endParaRPr lang="ru-RU" sz="2000" baseline="0" dirty="0">
              <a:solidFill>
                <a:schemeClr val="tx2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0.14692518803552385"/>
          <c:y val="7.16258311698321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612-428F-B6DB-9C54217640E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612-428F-B6DB-9C54217640E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СОВПАЛИ</c:v>
                </c:pt>
                <c:pt idx="1">
                  <c:v>НЕ СОВПАЛИ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7D-4E65-A792-10495BCB7E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СКОРОСТЬ ЗА 2 ПРОГОНА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ПРОСТЕЙШИЙ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7.0190327400000002E-3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6C-4B70-8B77-8706EF4402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1830175"/>
        <c:axId val="611833535"/>
      </c:barChart>
      <c:catAx>
        <c:axId val="611830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11833535"/>
        <c:crosses val="autoZero"/>
        <c:auto val="1"/>
        <c:lblAlgn val="ctr"/>
        <c:lblOffset val="100"/>
        <c:noMultiLvlLbl val="0"/>
      </c:catAx>
      <c:valAx>
        <c:axId val="611833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118301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СКОРОСТЬ ЗА </a:t>
            </a:r>
            <a:r>
              <a:rPr lang="en-US" dirty="0"/>
              <a:t>100</a:t>
            </a:r>
            <a:r>
              <a:rPr lang="ru-RU" dirty="0"/>
              <a:t> ПРОГОНОВ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9.7641796723873533E-2"/>
          <c:y val="0.16639954037486104"/>
          <c:w val="0.86668318051638127"/>
          <c:h val="0.616081969883968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СКОРОСТЬ ЗА 2 ПРОГОНА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KNN</c:v>
                </c:pt>
                <c:pt idx="1">
                  <c:v>SVD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19.9949201270001</c:v>
                </c:pt>
                <c:pt idx="1">
                  <c:v>25.853118001999899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8-40D4-907C-FAC689009A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1803775"/>
        <c:axId val="611805215"/>
      </c:barChart>
      <c:catAx>
        <c:axId val="611803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11805215"/>
        <c:crosses val="autoZero"/>
        <c:auto val="1"/>
        <c:lblAlgn val="ctr"/>
        <c:lblOffset val="100"/>
        <c:noMultiLvlLbl val="0"/>
      </c:catAx>
      <c:valAx>
        <c:axId val="611805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118037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dirty="0"/>
              <a:t>ПРОСТОЙ АЛГОРИТМ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ПРОСТОЙ АЛГОРИТМ</c:v>
                </c:pt>
              </c:strCache>
            </c:strRef>
          </c:tx>
          <c:spPr>
            <a:ln w="28575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Лист1!$A$2:$A$7</c:f>
              <c:numCache>
                <c:formatCode>General</c:formatCode>
                <c:ptCount val="6"/>
                <c:pt idx="0">
                  <c:v>5000</c:v>
                </c:pt>
                <c:pt idx="1">
                  <c:v>10000</c:v>
                </c:pt>
                <c:pt idx="2">
                  <c:v>15000</c:v>
                </c:pt>
                <c:pt idx="3">
                  <c:v>20000</c:v>
                </c:pt>
                <c:pt idx="4">
                  <c:v>25000</c:v>
                </c:pt>
                <c:pt idx="5">
                  <c:v>30000</c:v>
                </c:pt>
              </c:numCache>
            </c:num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6.1093000000000002</c:v>
                </c:pt>
                <c:pt idx="1">
                  <c:v>5.7068000000000003</c:v>
                </c:pt>
                <c:pt idx="2">
                  <c:v>8.6442999999999994</c:v>
                </c:pt>
                <c:pt idx="3">
                  <c:v>11.136799999999999</c:v>
                </c:pt>
                <c:pt idx="4">
                  <c:v>12.6799</c:v>
                </c:pt>
                <c:pt idx="5">
                  <c:v>14.252599999999999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3B-4128-B35C-BF860DF805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26623600"/>
        <c:axId val="826603920"/>
      </c:lineChart>
      <c:catAx>
        <c:axId val="826623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26603920"/>
        <c:crosses val="autoZero"/>
        <c:auto val="1"/>
        <c:lblAlgn val="ctr"/>
        <c:lblOffset val="100"/>
        <c:noMultiLvlLbl val="0"/>
      </c:catAx>
      <c:valAx>
        <c:axId val="826603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26623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4723072131327752"/>
          <c:y val="0.15207607003713949"/>
          <c:w val="0.79206970414135192"/>
          <c:h val="0.67918826691304979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TF-IDF</c:v>
                </c:pt>
              </c:strCache>
            </c:strRef>
          </c:tx>
          <c:spPr>
            <a:ln w="28575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Лист1!$A$2:$A$7</c:f>
              <c:numCache>
                <c:formatCode>General</c:formatCode>
                <c:ptCount val="6"/>
                <c:pt idx="0">
                  <c:v>5000</c:v>
                </c:pt>
                <c:pt idx="1">
                  <c:v>10000</c:v>
                </c:pt>
                <c:pt idx="2">
                  <c:v>15000</c:v>
                </c:pt>
                <c:pt idx="3">
                  <c:v>20000</c:v>
                </c:pt>
                <c:pt idx="4">
                  <c:v>25000</c:v>
                </c:pt>
                <c:pt idx="5">
                  <c:v>30000</c:v>
                </c:pt>
              </c:numCache>
            </c:num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1.4369000000000001</c:v>
                </c:pt>
                <c:pt idx="1">
                  <c:v>4.4596</c:v>
                </c:pt>
                <c:pt idx="2">
                  <c:v>10.3535</c:v>
                </c:pt>
                <c:pt idx="3">
                  <c:v>17.508400000000002</c:v>
                </c:pt>
                <c:pt idx="4">
                  <c:v>24.8203</c:v>
                </c:pt>
                <c:pt idx="5">
                  <c:v>41.139000000000003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F1-4759-AA78-72ECD34FD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29407520"/>
        <c:axId val="1129412320"/>
      </c:lineChart>
      <c:catAx>
        <c:axId val="1129407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29412320"/>
        <c:crosses val="autoZero"/>
        <c:auto val="1"/>
        <c:lblAlgn val="ctr"/>
        <c:lblOffset val="100"/>
        <c:noMultiLvlLbl val="0"/>
      </c:catAx>
      <c:valAx>
        <c:axId val="1129412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2940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dirty="0"/>
              <a:t>ПО</a:t>
            </a:r>
            <a:r>
              <a:rPr lang="ru-RU" sz="1600" baseline="0" dirty="0"/>
              <a:t> КЛЮЧЕВЫМ СЛОВАМ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TF-IDF</c:v>
                </c:pt>
              </c:strCache>
            </c:strRef>
          </c:tx>
          <c:spPr>
            <a:ln w="2857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Лист1!$A$2:$A$7</c:f>
              <c:numCache>
                <c:formatCode>General</c:formatCode>
                <c:ptCount val="6"/>
                <c:pt idx="0">
                  <c:v>5000</c:v>
                </c:pt>
                <c:pt idx="1">
                  <c:v>10000</c:v>
                </c:pt>
                <c:pt idx="2">
                  <c:v>15000</c:v>
                </c:pt>
                <c:pt idx="3">
                  <c:v>20000</c:v>
                </c:pt>
                <c:pt idx="4">
                  <c:v>25000</c:v>
                </c:pt>
                <c:pt idx="5">
                  <c:v>30000</c:v>
                </c:pt>
              </c:numCache>
            </c:num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29.150400000000001</c:v>
                </c:pt>
                <c:pt idx="1">
                  <c:v>56.522399999999998</c:v>
                </c:pt>
                <c:pt idx="2">
                  <c:v>80.8078</c:v>
                </c:pt>
                <c:pt idx="3">
                  <c:v>82.163300000000007</c:v>
                </c:pt>
                <c:pt idx="4">
                  <c:v>89.469499999999996</c:v>
                </c:pt>
                <c:pt idx="5">
                  <c:v>85.722099999999998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6D-4406-9E1B-A6F059B3D0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29407520"/>
        <c:axId val="1129412320"/>
      </c:lineChart>
      <c:catAx>
        <c:axId val="1129407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29412320"/>
        <c:crosses val="autoZero"/>
        <c:auto val="1"/>
        <c:lblAlgn val="ctr"/>
        <c:lblOffset val="100"/>
        <c:noMultiLvlLbl val="0"/>
      </c:catAx>
      <c:valAx>
        <c:axId val="1129412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2940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KNN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TF-IDF</c:v>
                </c:pt>
              </c:strCache>
            </c:strRef>
          </c:tx>
          <c:spPr>
            <a:ln w="28575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Лист1!$A$2:$A$7</c:f>
              <c:numCache>
                <c:formatCode>General</c:formatCode>
                <c:ptCount val="6"/>
                <c:pt idx="0">
                  <c:v>5000</c:v>
                </c:pt>
                <c:pt idx="1">
                  <c:v>10000</c:v>
                </c:pt>
                <c:pt idx="2">
                  <c:v>15000</c:v>
                </c:pt>
                <c:pt idx="3">
                  <c:v>20000</c:v>
                </c:pt>
                <c:pt idx="4">
                  <c:v>25000</c:v>
                </c:pt>
                <c:pt idx="5">
                  <c:v>30000</c:v>
                </c:pt>
              </c:numCache>
            </c:num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13.035299999999999</c:v>
                </c:pt>
                <c:pt idx="1">
                  <c:v>13.1477</c:v>
                </c:pt>
                <c:pt idx="2">
                  <c:v>13.2288</c:v>
                </c:pt>
                <c:pt idx="3">
                  <c:v>13.204499999999999</c:v>
                </c:pt>
                <c:pt idx="4">
                  <c:v>13.377700000000001</c:v>
                </c:pt>
                <c:pt idx="5">
                  <c:v>13.619199999999999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F1-4759-AA78-72ECD34FD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29407520"/>
        <c:axId val="1129412320"/>
      </c:lineChart>
      <c:catAx>
        <c:axId val="1129407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29412320"/>
        <c:crosses val="autoZero"/>
        <c:auto val="1"/>
        <c:lblAlgn val="ctr"/>
        <c:lblOffset val="100"/>
        <c:noMultiLvlLbl val="0"/>
      </c:catAx>
      <c:valAx>
        <c:axId val="1129412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2940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SVD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TF-IDF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Лист1!$A$2:$A$7</c:f>
              <c:numCache>
                <c:formatCode>General</c:formatCode>
                <c:ptCount val="6"/>
                <c:pt idx="0">
                  <c:v>5000</c:v>
                </c:pt>
                <c:pt idx="1">
                  <c:v>10000</c:v>
                </c:pt>
                <c:pt idx="2">
                  <c:v>15000</c:v>
                </c:pt>
                <c:pt idx="3">
                  <c:v>20000</c:v>
                </c:pt>
                <c:pt idx="4">
                  <c:v>25000</c:v>
                </c:pt>
                <c:pt idx="5">
                  <c:v>30000</c:v>
                </c:pt>
              </c:numCache>
            </c:num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11.5021</c:v>
                </c:pt>
                <c:pt idx="1">
                  <c:v>15.241099999999999</c:v>
                </c:pt>
                <c:pt idx="2">
                  <c:v>19.3325</c:v>
                </c:pt>
                <c:pt idx="3">
                  <c:v>22.004799999999999</c:v>
                </c:pt>
                <c:pt idx="4">
                  <c:v>21.228400000000001</c:v>
                </c:pt>
                <c:pt idx="5">
                  <c:v>85.722099999999998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6D-4406-9E1B-A6F059B3D0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29407520"/>
        <c:axId val="1129412320"/>
      </c:lineChart>
      <c:catAx>
        <c:axId val="1129407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29412320"/>
        <c:crosses val="autoZero"/>
        <c:auto val="1"/>
        <c:lblAlgn val="ctr"/>
        <c:lblOffset val="100"/>
        <c:noMultiLvlLbl val="0"/>
      </c:catAx>
      <c:valAx>
        <c:axId val="1129412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2940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УЧАСТНИКИ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Лист1!$A$2:$A$11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Лист1!$B$2:$B$11</c:f>
              <c:numCache>
                <c:formatCode>General</c:formatCode>
                <c:ptCount val="10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5</c:v>
                </c:pt>
                <c:pt idx="6">
                  <c:v>5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B2-41E6-8F35-DC170F394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762879"/>
        <c:axId val="194768159"/>
      </c:barChart>
      <c:catAx>
        <c:axId val="194762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4768159"/>
        <c:crosses val="autoZero"/>
        <c:auto val="1"/>
        <c:lblAlgn val="ctr"/>
        <c:lblOffset val="100"/>
        <c:noMultiLvlLbl val="0"/>
      </c:catAx>
      <c:valAx>
        <c:axId val="194768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4762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201f80c4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201f80c4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314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201f80c4b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201f80c4b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3235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201f80c4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201f80c4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752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201f80c4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201f80c4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666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201f80c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201f80c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252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201f80c4b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201f80c4b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775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201f80c4b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201f80c4b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759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201f80c4b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201f80c4b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491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201f80c4b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201f80c4b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104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201f80c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201f80c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403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201f80c4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201f80c4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201f80c4b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201f80c4b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201f80c4b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201f80c4b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516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201f80c4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201f80c4b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496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201f80c4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201f80c4b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693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201f80c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201f80c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644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201f80c4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201f80c4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933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201f80c4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201f80c4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879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201f80c4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201f80c4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393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201f80c4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201f80c4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7567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201f80c4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201f80c4b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201f80c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201f80c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201f80c4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201f80c4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101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201f80c4b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201f80c4b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465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201f80c4b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201f80c4b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741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201f80c4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201f80c4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201f80c4b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201f80c4b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9297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201f80c4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201f80c4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699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37200" y="1423437"/>
            <a:ext cx="52698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98450" y="3972350"/>
            <a:ext cx="5147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/>
          <p:nvPr/>
        </p:nvSpPr>
        <p:spPr>
          <a:xfrm rot="10800000" flipH="1">
            <a:off x="3326201" y="787920"/>
            <a:ext cx="4888800" cy="3652200"/>
          </a:xfrm>
          <a:prstGeom prst="round1Rect">
            <a:avLst>
              <a:gd name="adj" fmla="val 1882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3490900" y="1547131"/>
            <a:ext cx="192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l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2" hasCustomPrompt="1"/>
          </p:nvPr>
        </p:nvSpPr>
        <p:spPr>
          <a:xfrm>
            <a:off x="4146700" y="1072463"/>
            <a:ext cx="615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3502300" y="2029412"/>
            <a:ext cx="19047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/>
          </p:nvPr>
        </p:nvSpPr>
        <p:spPr>
          <a:xfrm>
            <a:off x="6092351" y="1547136"/>
            <a:ext cx="1929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l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6749051" y="1072468"/>
            <a:ext cx="615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6093251" y="2029392"/>
            <a:ext cx="1927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/>
          </p:nvPr>
        </p:nvSpPr>
        <p:spPr>
          <a:xfrm>
            <a:off x="3490900" y="3316044"/>
            <a:ext cx="192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l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4146700" y="2836680"/>
            <a:ext cx="6159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>
            <a:off x="3502300" y="3797862"/>
            <a:ext cx="19047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9"/>
          </p:nvPr>
        </p:nvSpPr>
        <p:spPr>
          <a:xfrm>
            <a:off x="6093251" y="3316048"/>
            <a:ext cx="192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l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3" hasCustomPrompt="1"/>
          </p:nvPr>
        </p:nvSpPr>
        <p:spPr>
          <a:xfrm>
            <a:off x="6749051" y="2836687"/>
            <a:ext cx="6159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4"/>
          </p:nvPr>
        </p:nvSpPr>
        <p:spPr>
          <a:xfrm>
            <a:off x="6104651" y="3797241"/>
            <a:ext cx="1904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/>
          </p:nvPr>
        </p:nvSpPr>
        <p:spPr>
          <a:xfrm>
            <a:off x="720000" y="847500"/>
            <a:ext cx="2338800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458125" y="118810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720000" y="519100"/>
            <a:ext cx="7704000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 rot="10800000" flipH="1">
            <a:off x="530149" y="1112572"/>
            <a:ext cx="8083800" cy="3740700"/>
          </a:xfrm>
          <a:prstGeom prst="round1Rect">
            <a:avLst>
              <a:gd name="adj" fmla="val 1882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720000" y="519100"/>
            <a:ext cx="7704000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720000" y="519100"/>
            <a:ext cx="7704000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/>
          <p:nvPr/>
        </p:nvSpPr>
        <p:spPr>
          <a:xfrm rot="10800000" flipH="1">
            <a:off x="530149" y="1112572"/>
            <a:ext cx="8083800" cy="3740700"/>
          </a:xfrm>
          <a:prstGeom prst="round1Rect">
            <a:avLst>
              <a:gd name="adj" fmla="val 1882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subTitle" idx="1"/>
          </p:nvPr>
        </p:nvSpPr>
        <p:spPr>
          <a:xfrm>
            <a:off x="1708850" y="2981250"/>
            <a:ext cx="30375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1960675" y="1593725"/>
            <a:ext cx="27255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title"/>
          </p:nvPr>
        </p:nvSpPr>
        <p:spPr>
          <a:xfrm>
            <a:off x="934050" y="3009850"/>
            <a:ext cx="20022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ubTitle" idx="1"/>
          </p:nvPr>
        </p:nvSpPr>
        <p:spPr>
          <a:xfrm>
            <a:off x="897900" y="3360550"/>
            <a:ext cx="20745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 idx="2"/>
          </p:nvPr>
        </p:nvSpPr>
        <p:spPr>
          <a:xfrm>
            <a:off x="3570900" y="3009850"/>
            <a:ext cx="20022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3"/>
          </p:nvPr>
        </p:nvSpPr>
        <p:spPr>
          <a:xfrm>
            <a:off x="3534700" y="3360550"/>
            <a:ext cx="20745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title" idx="4"/>
          </p:nvPr>
        </p:nvSpPr>
        <p:spPr>
          <a:xfrm>
            <a:off x="6207650" y="3009850"/>
            <a:ext cx="20022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 b="1">
                <a:solidFill>
                  <a:schemeClr val="l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ubTitle" idx="5"/>
          </p:nvPr>
        </p:nvSpPr>
        <p:spPr>
          <a:xfrm>
            <a:off x="6171500" y="3360550"/>
            <a:ext cx="20745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title" idx="6"/>
          </p:nvPr>
        </p:nvSpPr>
        <p:spPr>
          <a:xfrm>
            <a:off x="720000" y="519100"/>
            <a:ext cx="7704000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/>
          <p:nvPr/>
        </p:nvSpPr>
        <p:spPr>
          <a:xfrm rot="10800000" flipH="1">
            <a:off x="6082676" y="1308683"/>
            <a:ext cx="2253000" cy="3178200"/>
          </a:xfrm>
          <a:prstGeom prst="round1Rect">
            <a:avLst>
              <a:gd name="adj" fmla="val 1882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2"/>
          <p:cNvSpPr/>
          <p:nvPr/>
        </p:nvSpPr>
        <p:spPr>
          <a:xfrm rot="10800000" flipH="1">
            <a:off x="3463757" y="1308682"/>
            <a:ext cx="2253000" cy="3178200"/>
          </a:xfrm>
          <a:prstGeom prst="round1Rect">
            <a:avLst>
              <a:gd name="adj" fmla="val 1882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2"/>
          <p:cNvSpPr/>
          <p:nvPr/>
        </p:nvSpPr>
        <p:spPr>
          <a:xfrm rot="10800000" flipH="1">
            <a:off x="844836" y="1308683"/>
            <a:ext cx="2253000" cy="3178200"/>
          </a:xfrm>
          <a:prstGeom prst="round1Rect">
            <a:avLst>
              <a:gd name="adj" fmla="val 1882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 hasCustomPrompt="1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>
            <a:spLocks noGrp="1"/>
          </p:cNvSpPr>
          <p:nvPr>
            <p:ph type="subTitle" idx="1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>
            <a:spLocks noGrp="1"/>
          </p:cNvSpPr>
          <p:nvPr>
            <p:ph type="subTitle" idx="3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5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135600" y="2148725"/>
            <a:ext cx="48729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905775" y="4023700"/>
            <a:ext cx="53325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980791" y="3022775"/>
            <a:ext cx="31596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5003808" y="3022775"/>
            <a:ext cx="31596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980791" y="3379700"/>
            <a:ext cx="31596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5003808" y="3379700"/>
            <a:ext cx="31596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519100"/>
            <a:ext cx="7704000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82525" y="1152150"/>
            <a:ext cx="2673000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4048225" y="2258925"/>
            <a:ext cx="3632700" cy="20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  <a:defRPr sz="1400">
                <a:solidFill>
                  <a:srgbClr val="434343"/>
                </a:solidFill>
              </a:defRPr>
            </a:lvl1pPr>
            <a:lvl2pPr marL="914400" lvl="1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>
                <a:solidFill>
                  <a:srgbClr val="434343"/>
                </a:solidFill>
              </a:defRPr>
            </a:lvl2pPr>
            <a:lvl3pPr marL="1371600" lvl="2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solidFill>
                  <a:srgbClr val="434343"/>
                </a:solidFill>
              </a:defRPr>
            </a:lvl3pPr>
            <a:lvl4pPr marL="1828800" lvl="3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>
                <a:solidFill>
                  <a:srgbClr val="434343"/>
                </a:solidFill>
              </a:defRPr>
            </a:lvl4pPr>
            <a:lvl5pPr marL="2286000" lvl="4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>
                <a:solidFill>
                  <a:srgbClr val="434343"/>
                </a:solidFill>
              </a:defRPr>
            </a:lvl5pPr>
            <a:lvl6pPr marL="2743200" lvl="5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>
                <a:solidFill>
                  <a:srgbClr val="434343"/>
                </a:solidFill>
              </a:defRPr>
            </a:lvl6pPr>
            <a:lvl7pPr marL="3200400" lvl="6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>
                <a:solidFill>
                  <a:srgbClr val="434343"/>
                </a:solidFill>
              </a:defRPr>
            </a:lvl7pPr>
            <a:lvl8pPr marL="3657600" lvl="7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>
                <a:solidFill>
                  <a:srgbClr val="434343"/>
                </a:solidFill>
              </a:defRPr>
            </a:lvl8pPr>
            <a:lvl9pPr marL="4114800" lvl="8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20000" y="1240186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241550" y="2221513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 Black"/>
              <a:buNone/>
              <a:defRPr sz="3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5" r:id="rId15"/>
    <p:sldLayoutId id="2147483668" r:id="rId16"/>
    <p:sldLayoutId id="2147483669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1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1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300" y="695323"/>
            <a:ext cx="1242550" cy="12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 txBox="1">
            <a:spLocks noGrp="1"/>
          </p:cNvSpPr>
          <p:nvPr>
            <p:ph type="ctrTitle"/>
          </p:nvPr>
        </p:nvSpPr>
        <p:spPr>
          <a:xfrm>
            <a:off x="1411971" y="1424471"/>
            <a:ext cx="6319956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/>
              <a:t>РЕКОМЕНДАТЕЛЬНЫЕ СИСТЕМЫ</a:t>
            </a:r>
            <a:endParaRPr sz="4000" dirty="0"/>
          </a:p>
        </p:txBody>
      </p:sp>
      <p:sp>
        <p:nvSpPr>
          <p:cNvPr id="115" name="Google Shape;115;p29">
            <a:hlinkClick r:id="" action="ppaction://hlinkshowjump?jump=nextslide"/>
          </p:cNvPr>
          <p:cNvSpPr/>
          <p:nvPr/>
        </p:nvSpPr>
        <p:spPr>
          <a:xfrm>
            <a:off x="8276207" y="4217316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9"/>
          <p:cNvSpPr/>
          <p:nvPr/>
        </p:nvSpPr>
        <p:spPr>
          <a:xfrm rot="10800000" flipH="1">
            <a:off x="2587450" y="3908929"/>
            <a:ext cx="3969000" cy="536400"/>
          </a:xfrm>
          <a:prstGeom prst="round1Rect">
            <a:avLst>
              <a:gd name="adj" fmla="val 50000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F27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9"/>
          <p:cNvSpPr txBox="1">
            <a:spLocks noGrp="1"/>
          </p:cNvSpPr>
          <p:nvPr>
            <p:ph type="subTitle" idx="1"/>
          </p:nvPr>
        </p:nvSpPr>
        <p:spPr>
          <a:xfrm>
            <a:off x="1998450" y="3972350"/>
            <a:ext cx="5147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Выполнила: Карманова Вероника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13 группа</a:t>
            </a:r>
            <a:endParaRPr dirty="0"/>
          </a:p>
        </p:txBody>
      </p:sp>
      <p:pic>
        <p:nvPicPr>
          <p:cNvPr id="118" name="Google Shape;11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7000" y="-139899"/>
            <a:ext cx="2088150" cy="2088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29"/>
          <p:cNvGrpSpPr/>
          <p:nvPr/>
        </p:nvGrpSpPr>
        <p:grpSpPr>
          <a:xfrm rot="301686">
            <a:off x="361934" y="385621"/>
            <a:ext cx="1827489" cy="1704897"/>
            <a:chOff x="976850" y="240425"/>
            <a:chExt cx="5580800" cy="5206425"/>
          </a:xfrm>
        </p:grpSpPr>
        <p:sp>
          <p:nvSpPr>
            <p:cNvPr id="120" name="Google Shape;120;p29"/>
            <p:cNvSpPr/>
            <p:nvPr/>
          </p:nvSpPr>
          <p:spPr>
            <a:xfrm>
              <a:off x="1864225" y="4809025"/>
              <a:ext cx="656325" cy="637825"/>
            </a:xfrm>
            <a:custGeom>
              <a:avLst/>
              <a:gdLst/>
              <a:ahLst/>
              <a:cxnLst/>
              <a:rect l="l" t="t" r="r" b="b"/>
              <a:pathLst>
                <a:path w="26253" h="25513" extrusionOk="0">
                  <a:moveTo>
                    <a:pt x="10076" y="0"/>
                  </a:moveTo>
                  <a:lnTo>
                    <a:pt x="9891" y="278"/>
                  </a:lnTo>
                  <a:cubicBezTo>
                    <a:pt x="10446" y="555"/>
                    <a:pt x="10816" y="1110"/>
                    <a:pt x="11001" y="1664"/>
                  </a:cubicBezTo>
                  <a:cubicBezTo>
                    <a:pt x="11001" y="2034"/>
                    <a:pt x="10908" y="2496"/>
                    <a:pt x="10631" y="2773"/>
                  </a:cubicBezTo>
                  <a:cubicBezTo>
                    <a:pt x="10076" y="3790"/>
                    <a:pt x="9429" y="4714"/>
                    <a:pt x="8690" y="5639"/>
                  </a:cubicBezTo>
                  <a:lnTo>
                    <a:pt x="5085" y="10261"/>
                  </a:lnTo>
                  <a:cubicBezTo>
                    <a:pt x="3513" y="12294"/>
                    <a:pt x="2404" y="13496"/>
                    <a:pt x="1850" y="13496"/>
                  </a:cubicBezTo>
                  <a:cubicBezTo>
                    <a:pt x="1203" y="13496"/>
                    <a:pt x="648" y="13219"/>
                    <a:pt x="186" y="12756"/>
                  </a:cubicBezTo>
                  <a:lnTo>
                    <a:pt x="1" y="12941"/>
                  </a:lnTo>
                  <a:lnTo>
                    <a:pt x="3236" y="15529"/>
                  </a:lnTo>
                  <a:lnTo>
                    <a:pt x="16362" y="8319"/>
                  </a:lnTo>
                  <a:lnTo>
                    <a:pt x="13681" y="23571"/>
                  </a:lnTo>
                  <a:lnTo>
                    <a:pt x="16177" y="25512"/>
                  </a:lnTo>
                  <a:lnTo>
                    <a:pt x="16362" y="25235"/>
                  </a:lnTo>
                  <a:cubicBezTo>
                    <a:pt x="15992" y="24958"/>
                    <a:pt x="15622" y="24680"/>
                    <a:pt x="15345" y="24403"/>
                  </a:cubicBezTo>
                  <a:cubicBezTo>
                    <a:pt x="15160" y="24033"/>
                    <a:pt x="15160" y="23664"/>
                    <a:pt x="15253" y="23386"/>
                  </a:cubicBezTo>
                  <a:cubicBezTo>
                    <a:pt x="15345" y="22832"/>
                    <a:pt x="15530" y="22370"/>
                    <a:pt x="15807" y="21907"/>
                  </a:cubicBezTo>
                  <a:cubicBezTo>
                    <a:pt x="16177" y="21445"/>
                    <a:pt x="16732" y="20706"/>
                    <a:pt x="17471" y="19689"/>
                  </a:cubicBezTo>
                  <a:lnTo>
                    <a:pt x="20891" y="15160"/>
                  </a:lnTo>
                  <a:cubicBezTo>
                    <a:pt x="21631" y="14235"/>
                    <a:pt x="22185" y="13496"/>
                    <a:pt x="22647" y="13034"/>
                  </a:cubicBezTo>
                  <a:cubicBezTo>
                    <a:pt x="23017" y="12664"/>
                    <a:pt x="23387" y="12294"/>
                    <a:pt x="23849" y="12109"/>
                  </a:cubicBezTo>
                  <a:cubicBezTo>
                    <a:pt x="24066" y="12001"/>
                    <a:pt x="24282" y="11956"/>
                    <a:pt x="24480" y="11956"/>
                  </a:cubicBezTo>
                  <a:cubicBezTo>
                    <a:pt x="24620" y="11956"/>
                    <a:pt x="24751" y="11979"/>
                    <a:pt x="24866" y="12017"/>
                  </a:cubicBezTo>
                  <a:cubicBezTo>
                    <a:pt x="25328" y="12202"/>
                    <a:pt x="25698" y="12387"/>
                    <a:pt x="26067" y="12756"/>
                  </a:cubicBezTo>
                  <a:lnTo>
                    <a:pt x="26252" y="12479"/>
                  </a:lnTo>
                  <a:lnTo>
                    <a:pt x="21631" y="8967"/>
                  </a:lnTo>
                  <a:lnTo>
                    <a:pt x="21538" y="9244"/>
                  </a:lnTo>
                  <a:cubicBezTo>
                    <a:pt x="22000" y="9521"/>
                    <a:pt x="22463" y="9983"/>
                    <a:pt x="22740" y="10538"/>
                  </a:cubicBezTo>
                  <a:cubicBezTo>
                    <a:pt x="22832" y="11000"/>
                    <a:pt x="22740" y="11555"/>
                    <a:pt x="22463" y="12017"/>
                  </a:cubicBezTo>
                  <a:cubicBezTo>
                    <a:pt x="21908" y="13034"/>
                    <a:pt x="21261" y="13958"/>
                    <a:pt x="20521" y="14790"/>
                  </a:cubicBezTo>
                  <a:lnTo>
                    <a:pt x="15900" y="20798"/>
                  </a:lnTo>
                  <a:lnTo>
                    <a:pt x="15900" y="20798"/>
                  </a:lnTo>
                  <a:lnTo>
                    <a:pt x="18303" y="6656"/>
                  </a:lnTo>
                  <a:lnTo>
                    <a:pt x="3976" y="14513"/>
                  </a:lnTo>
                  <a:lnTo>
                    <a:pt x="3976" y="14513"/>
                  </a:lnTo>
                  <a:lnTo>
                    <a:pt x="9984" y="6656"/>
                  </a:lnTo>
                  <a:cubicBezTo>
                    <a:pt x="10631" y="5824"/>
                    <a:pt x="11093" y="5269"/>
                    <a:pt x="11463" y="4807"/>
                  </a:cubicBezTo>
                  <a:cubicBezTo>
                    <a:pt x="12295" y="3883"/>
                    <a:pt x="12849" y="3328"/>
                    <a:pt x="13219" y="3328"/>
                  </a:cubicBezTo>
                  <a:cubicBezTo>
                    <a:pt x="13866" y="3420"/>
                    <a:pt x="14421" y="3605"/>
                    <a:pt x="14790" y="4067"/>
                  </a:cubicBezTo>
                  <a:lnTo>
                    <a:pt x="15068" y="3883"/>
                  </a:lnTo>
                  <a:lnTo>
                    <a:pt x="10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9"/>
            <p:cNvSpPr/>
            <p:nvPr/>
          </p:nvSpPr>
          <p:spPr>
            <a:xfrm>
              <a:off x="1686300" y="4651875"/>
              <a:ext cx="406725" cy="397500"/>
            </a:xfrm>
            <a:custGeom>
              <a:avLst/>
              <a:gdLst/>
              <a:ahLst/>
              <a:cxnLst/>
              <a:rect l="l" t="t" r="r" b="b"/>
              <a:pathLst>
                <a:path w="16269" h="15900" extrusionOk="0">
                  <a:moveTo>
                    <a:pt x="11924" y="1"/>
                  </a:moveTo>
                  <a:lnTo>
                    <a:pt x="11740" y="186"/>
                  </a:lnTo>
                  <a:cubicBezTo>
                    <a:pt x="12202" y="648"/>
                    <a:pt x="12572" y="1202"/>
                    <a:pt x="12664" y="1757"/>
                  </a:cubicBezTo>
                  <a:cubicBezTo>
                    <a:pt x="12572" y="2219"/>
                    <a:pt x="12387" y="2589"/>
                    <a:pt x="12109" y="2959"/>
                  </a:cubicBezTo>
                  <a:cubicBezTo>
                    <a:pt x="11370" y="3791"/>
                    <a:pt x="10538" y="4622"/>
                    <a:pt x="9706" y="5362"/>
                  </a:cubicBezTo>
                  <a:lnTo>
                    <a:pt x="5454" y="9337"/>
                  </a:lnTo>
                  <a:cubicBezTo>
                    <a:pt x="3675" y="11115"/>
                    <a:pt x="2440" y="12040"/>
                    <a:pt x="1890" y="12040"/>
                  </a:cubicBezTo>
                  <a:cubicBezTo>
                    <a:pt x="1840" y="12040"/>
                    <a:pt x="1795" y="12033"/>
                    <a:pt x="1757" y="12017"/>
                  </a:cubicBezTo>
                  <a:cubicBezTo>
                    <a:pt x="1110" y="11925"/>
                    <a:pt x="647" y="11555"/>
                    <a:pt x="278" y="11093"/>
                  </a:cubicBezTo>
                  <a:lnTo>
                    <a:pt x="0" y="11278"/>
                  </a:lnTo>
                  <a:lnTo>
                    <a:pt x="4345" y="15900"/>
                  </a:lnTo>
                  <a:lnTo>
                    <a:pt x="4530" y="15715"/>
                  </a:lnTo>
                  <a:cubicBezTo>
                    <a:pt x="4068" y="15253"/>
                    <a:pt x="3790" y="14698"/>
                    <a:pt x="3698" y="14143"/>
                  </a:cubicBezTo>
                  <a:cubicBezTo>
                    <a:pt x="3605" y="13866"/>
                    <a:pt x="3790" y="13496"/>
                    <a:pt x="4252" y="12942"/>
                  </a:cubicBezTo>
                  <a:cubicBezTo>
                    <a:pt x="4992" y="12110"/>
                    <a:pt x="5731" y="11278"/>
                    <a:pt x="6656" y="10538"/>
                  </a:cubicBezTo>
                  <a:lnTo>
                    <a:pt x="10815" y="6564"/>
                  </a:lnTo>
                  <a:cubicBezTo>
                    <a:pt x="11647" y="5732"/>
                    <a:pt x="12479" y="4992"/>
                    <a:pt x="13311" y="4345"/>
                  </a:cubicBezTo>
                  <a:cubicBezTo>
                    <a:pt x="13588" y="4160"/>
                    <a:pt x="13866" y="3975"/>
                    <a:pt x="14143" y="3883"/>
                  </a:cubicBezTo>
                  <a:cubicBezTo>
                    <a:pt x="14235" y="3837"/>
                    <a:pt x="14351" y="3814"/>
                    <a:pt x="14466" y="3814"/>
                  </a:cubicBezTo>
                  <a:cubicBezTo>
                    <a:pt x="14582" y="3814"/>
                    <a:pt x="14698" y="3837"/>
                    <a:pt x="14790" y="3883"/>
                  </a:cubicBezTo>
                  <a:cubicBezTo>
                    <a:pt x="14975" y="3883"/>
                    <a:pt x="15252" y="3975"/>
                    <a:pt x="15437" y="4160"/>
                  </a:cubicBezTo>
                  <a:cubicBezTo>
                    <a:pt x="15622" y="4345"/>
                    <a:pt x="15899" y="4530"/>
                    <a:pt x="16084" y="4807"/>
                  </a:cubicBezTo>
                  <a:lnTo>
                    <a:pt x="16269" y="4622"/>
                  </a:lnTo>
                  <a:lnTo>
                    <a:pt x="119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9"/>
            <p:cNvSpPr/>
            <p:nvPr/>
          </p:nvSpPr>
          <p:spPr>
            <a:xfrm>
              <a:off x="1367400" y="4323725"/>
              <a:ext cx="586975" cy="543100"/>
            </a:xfrm>
            <a:custGeom>
              <a:avLst/>
              <a:gdLst/>
              <a:ahLst/>
              <a:cxnLst/>
              <a:rect l="l" t="t" r="r" b="b"/>
              <a:pathLst>
                <a:path w="23479" h="21724" extrusionOk="0">
                  <a:moveTo>
                    <a:pt x="14882" y="1"/>
                  </a:moveTo>
                  <a:lnTo>
                    <a:pt x="5731" y="6564"/>
                  </a:lnTo>
                  <a:cubicBezTo>
                    <a:pt x="4807" y="7211"/>
                    <a:pt x="3883" y="7766"/>
                    <a:pt x="2866" y="8228"/>
                  </a:cubicBezTo>
                  <a:cubicBezTo>
                    <a:pt x="2519" y="8436"/>
                    <a:pt x="2121" y="8540"/>
                    <a:pt x="1748" y="8540"/>
                  </a:cubicBezTo>
                  <a:cubicBezTo>
                    <a:pt x="1624" y="8540"/>
                    <a:pt x="1502" y="8528"/>
                    <a:pt x="1387" y="8505"/>
                  </a:cubicBezTo>
                  <a:cubicBezTo>
                    <a:pt x="832" y="8228"/>
                    <a:pt x="463" y="7766"/>
                    <a:pt x="185" y="7303"/>
                  </a:cubicBezTo>
                  <a:lnTo>
                    <a:pt x="0" y="7396"/>
                  </a:lnTo>
                  <a:lnTo>
                    <a:pt x="3328" y="12202"/>
                  </a:lnTo>
                  <a:lnTo>
                    <a:pt x="3513" y="12018"/>
                  </a:lnTo>
                  <a:cubicBezTo>
                    <a:pt x="3143" y="11555"/>
                    <a:pt x="2866" y="11001"/>
                    <a:pt x="2866" y="10446"/>
                  </a:cubicBezTo>
                  <a:cubicBezTo>
                    <a:pt x="2866" y="9892"/>
                    <a:pt x="3143" y="9429"/>
                    <a:pt x="3513" y="9060"/>
                  </a:cubicBezTo>
                  <a:cubicBezTo>
                    <a:pt x="4252" y="8320"/>
                    <a:pt x="5177" y="7581"/>
                    <a:pt x="6101" y="6934"/>
                  </a:cubicBezTo>
                  <a:lnTo>
                    <a:pt x="13219" y="1942"/>
                  </a:lnTo>
                  <a:lnTo>
                    <a:pt x="8319" y="19135"/>
                  </a:lnTo>
                  <a:lnTo>
                    <a:pt x="10076" y="21723"/>
                  </a:lnTo>
                  <a:lnTo>
                    <a:pt x="10261" y="21538"/>
                  </a:lnTo>
                  <a:cubicBezTo>
                    <a:pt x="9891" y="21076"/>
                    <a:pt x="9706" y="20614"/>
                    <a:pt x="9614" y="20059"/>
                  </a:cubicBezTo>
                  <a:cubicBezTo>
                    <a:pt x="9706" y="19505"/>
                    <a:pt x="9891" y="19043"/>
                    <a:pt x="10261" y="18673"/>
                  </a:cubicBezTo>
                  <a:cubicBezTo>
                    <a:pt x="11093" y="17933"/>
                    <a:pt x="12017" y="17194"/>
                    <a:pt x="12941" y="16547"/>
                  </a:cubicBezTo>
                  <a:lnTo>
                    <a:pt x="17655" y="13219"/>
                  </a:lnTo>
                  <a:cubicBezTo>
                    <a:pt x="18487" y="12572"/>
                    <a:pt x="19504" y="11925"/>
                    <a:pt x="20521" y="11463"/>
                  </a:cubicBezTo>
                  <a:cubicBezTo>
                    <a:pt x="20819" y="11284"/>
                    <a:pt x="21156" y="11182"/>
                    <a:pt x="21482" y="11182"/>
                  </a:cubicBezTo>
                  <a:cubicBezTo>
                    <a:pt x="21661" y="11182"/>
                    <a:pt x="21836" y="11213"/>
                    <a:pt x="22000" y="11278"/>
                  </a:cubicBezTo>
                  <a:cubicBezTo>
                    <a:pt x="22554" y="11555"/>
                    <a:pt x="22924" y="11925"/>
                    <a:pt x="23202" y="12387"/>
                  </a:cubicBezTo>
                  <a:lnTo>
                    <a:pt x="23479" y="12295"/>
                  </a:lnTo>
                  <a:lnTo>
                    <a:pt x="20151" y="7581"/>
                  </a:lnTo>
                  <a:lnTo>
                    <a:pt x="19874" y="7766"/>
                  </a:lnTo>
                  <a:cubicBezTo>
                    <a:pt x="20244" y="8228"/>
                    <a:pt x="20521" y="8690"/>
                    <a:pt x="20613" y="9244"/>
                  </a:cubicBezTo>
                  <a:cubicBezTo>
                    <a:pt x="20521" y="9799"/>
                    <a:pt x="20244" y="10261"/>
                    <a:pt x="19874" y="10631"/>
                  </a:cubicBezTo>
                  <a:cubicBezTo>
                    <a:pt x="19042" y="11463"/>
                    <a:pt x="18210" y="12110"/>
                    <a:pt x="17286" y="12757"/>
                  </a:cubicBezTo>
                  <a:lnTo>
                    <a:pt x="10353" y="17656"/>
                  </a:lnTo>
                  <a:lnTo>
                    <a:pt x="15345" y="648"/>
                  </a:lnTo>
                  <a:lnTo>
                    <a:pt x="148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9"/>
            <p:cNvSpPr/>
            <p:nvPr/>
          </p:nvSpPr>
          <p:spPr>
            <a:xfrm>
              <a:off x="1251850" y="4094950"/>
              <a:ext cx="436775" cy="328175"/>
            </a:xfrm>
            <a:custGeom>
              <a:avLst/>
              <a:gdLst/>
              <a:ahLst/>
              <a:cxnLst/>
              <a:rect l="l" t="t" r="r" b="b"/>
              <a:pathLst>
                <a:path w="17471" h="13127" extrusionOk="0">
                  <a:moveTo>
                    <a:pt x="14513" y="1"/>
                  </a:moveTo>
                  <a:lnTo>
                    <a:pt x="14328" y="93"/>
                  </a:lnTo>
                  <a:cubicBezTo>
                    <a:pt x="14605" y="648"/>
                    <a:pt x="14790" y="1295"/>
                    <a:pt x="14698" y="1850"/>
                  </a:cubicBezTo>
                  <a:cubicBezTo>
                    <a:pt x="14605" y="2127"/>
                    <a:pt x="14328" y="2404"/>
                    <a:pt x="13866" y="2774"/>
                  </a:cubicBezTo>
                  <a:cubicBezTo>
                    <a:pt x="12941" y="3421"/>
                    <a:pt x="11925" y="3976"/>
                    <a:pt x="10908" y="4530"/>
                  </a:cubicBezTo>
                  <a:lnTo>
                    <a:pt x="5732" y="7118"/>
                  </a:lnTo>
                  <a:cubicBezTo>
                    <a:pt x="3733" y="8195"/>
                    <a:pt x="2373" y="8760"/>
                    <a:pt x="1706" y="8760"/>
                  </a:cubicBezTo>
                  <a:cubicBezTo>
                    <a:pt x="1571" y="8760"/>
                    <a:pt x="1465" y="8736"/>
                    <a:pt x="1387" y="8690"/>
                  </a:cubicBezTo>
                  <a:cubicBezTo>
                    <a:pt x="833" y="8412"/>
                    <a:pt x="463" y="7950"/>
                    <a:pt x="185" y="7396"/>
                  </a:cubicBezTo>
                  <a:lnTo>
                    <a:pt x="1" y="7488"/>
                  </a:lnTo>
                  <a:lnTo>
                    <a:pt x="2866" y="13127"/>
                  </a:lnTo>
                  <a:lnTo>
                    <a:pt x="3051" y="12942"/>
                  </a:lnTo>
                  <a:cubicBezTo>
                    <a:pt x="2774" y="12480"/>
                    <a:pt x="2589" y="11833"/>
                    <a:pt x="2681" y="11186"/>
                  </a:cubicBezTo>
                  <a:cubicBezTo>
                    <a:pt x="2774" y="11001"/>
                    <a:pt x="3051" y="10631"/>
                    <a:pt x="3513" y="10261"/>
                  </a:cubicBezTo>
                  <a:cubicBezTo>
                    <a:pt x="4530" y="9707"/>
                    <a:pt x="5454" y="9152"/>
                    <a:pt x="6471" y="8597"/>
                  </a:cubicBezTo>
                  <a:lnTo>
                    <a:pt x="11647" y="5917"/>
                  </a:lnTo>
                  <a:cubicBezTo>
                    <a:pt x="12664" y="5362"/>
                    <a:pt x="13589" y="4900"/>
                    <a:pt x="14698" y="4530"/>
                  </a:cubicBezTo>
                  <a:cubicBezTo>
                    <a:pt x="14975" y="4438"/>
                    <a:pt x="15252" y="4345"/>
                    <a:pt x="15530" y="4253"/>
                  </a:cubicBezTo>
                  <a:cubicBezTo>
                    <a:pt x="15807" y="4253"/>
                    <a:pt x="15992" y="4345"/>
                    <a:pt x="16177" y="4438"/>
                  </a:cubicBezTo>
                  <a:cubicBezTo>
                    <a:pt x="16362" y="4530"/>
                    <a:pt x="16546" y="4715"/>
                    <a:pt x="16731" y="4900"/>
                  </a:cubicBezTo>
                  <a:cubicBezTo>
                    <a:pt x="16916" y="5177"/>
                    <a:pt x="17009" y="5362"/>
                    <a:pt x="17194" y="5639"/>
                  </a:cubicBezTo>
                  <a:lnTo>
                    <a:pt x="17471" y="5547"/>
                  </a:lnTo>
                  <a:lnTo>
                    <a:pt x="145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9"/>
            <p:cNvSpPr/>
            <p:nvPr/>
          </p:nvSpPr>
          <p:spPr>
            <a:xfrm>
              <a:off x="1034625" y="3575025"/>
              <a:ext cx="550025" cy="612400"/>
            </a:xfrm>
            <a:custGeom>
              <a:avLst/>
              <a:gdLst/>
              <a:ahLst/>
              <a:cxnLst/>
              <a:rect l="l" t="t" r="r" b="b"/>
              <a:pathLst>
                <a:path w="22001" h="24496" extrusionOk="0">
                  <a:moveTo>
                    <a:pt x="15622" y="0"/>
                  </a:moveTo>
                  <a:lnTo>
                    <a:pt x="15345" y="92"/>
                  </a:lnTo>
                  <a:cubicBezTo>
                    <a:pt x="15622" y="647"/>
                    <a:pt x="15622" y="1294"/>
                    <a:pt x="15437" y="1849"/>
                  </a:cubicBezTo>
                  <a:cubicBezTo>
                    <a:pt x="15345" y="2126"/>
                    <a:pt x="15068" y="2403"/>
                    <a:pt x="14513" y="2681"/>
                  </a:cubicBezTo>
                  <a:cubicBezTo>
                    <a:pt x="13496" y="3143"/>
                    <a:pt x="12387" y="3513"/>
                    <a:pt x="11278" y="3790"/>
                  </a:cubicBezTo>
                  <a:lnTo>
                    <a:pt x="5824" y="5639"/>
                  </a:lnTo>
                  <a:cubicBezTo>
                    <a:pt x="3669" y="6307"/>
                    <a:pt x="2291" y="6618"/>
                    <a:pt x="1641" y="6618"/>
                  </a:cubicBezTo>
                  <a:cubicBezTo>
                    <a:pt x="1483" y="6618"/>
                    <a:pt x="1367" y="6599"/>
                    <a:pt x="1295" y="6563"/>
                  </a:cubicBezTo>
                  <a:cubicBezTo>
                    <a:pt x="740" y="6193"/>
                    <a:pt x="463" y="5639"/>
                    <a:pt x="278" y="5084"/>
                  </a:cubicBezTo>
                  <a:lnTo>
                    <a:pt x="1" y="5084"/>
                  </a:lnTo>
                  <a:lnTo>
                    <a:pt x="1295" y="8966"/>
                  </a:lnTo>
                  <a:lnTo>
                    <a:pt x="16177" y="10353"/>
                  </a:lnTo>
                  <a:lnTo>
                    <a:pt x="5454" y="21537"/>
                  </a:lnTo>
                  <a:lnTo>
                    <a:pt x="6379" y="24495"/>
                  </a:lnTo>
                  <a:lnTo>
                    <a:pt x="6656" y="24310"/>
                  </a:lnTo>
                  <a:cubicBezTo>
                    <a:pt x="6471" y="23941"/>
                    <a:pt x="6379" y="23479"/>
                    <a:pt x="6379" y="23016"/>
                  </a:cubicBezTo>
                  <a:cubicBezTo>
                    <a:pt x="6379" y="22739"/>
                    <a:pt x="6564" y="22369"/>
                    <a:pt x="6748" y="22184"/>
                  </a:cubicBezTo>
                  <a:cubicBezTo>
                    <a:pt x="7211" y="21815"/>
                    <a:pt x="7580" y="21537"/>
                    <a:pt x="8135" y="21353"/>
                  </a:cubicBezTo>
                  <a:cubicBezTo>
                    <a:pt x="8690" y="21075"/>
                    <a:pt x="9522" y="20705"/>
                    <a:pt x="10631" y="20336"/>
                  </a:cubicBezTo>
                  <a:lnTo>
                    <a:pt x="16084" y="18579"/>
                  </a:lnTo>
                  <a:cubicBezTo>
                    <a:pt x="17286" y="18210"/>
                    <a:pt x="18118" y="17932"/>
                    <a:pt x="18765" y="17748"/>
                  </a:cubicBezTo>
                  <a:cubicBezTo>
                    <a:pt x="19227" y="17655"/>
                    <a:pt x="19782" y="17655"/>
                    <a:pt x="20336" y="17655"/>
                  </a:cubicBezTo>
                  <a:cubicBezTo>
                    <a:pt x="20614" y="17748"/>
                    <a:pt x="20983" y="17932"/>
                    <a:pt x="21168" y="18210"/>
                  </a:cubicBezTo>
                  <a:cubicBezTo>
                    <a:pt x="21446" y="18579"/>
                    <a:pt x="21630" y="18949"/>
                    <a:pt x="21723" y="19319"/>
                  </a:cubicBezTo>
                  <a:lnTo>
                    <a:pt x="22000" y="19319"/>
                  </a:lnTo>
                  <a:lnTo>
                    <a:pt x="20152" y="13865"/>
                  </a:lnTo>
                  <a:lnTo>
                    <a:pt x="19967" y="13958"/>
                  </a:lnTo>
                  <a:cubicBezTo>
                    <a:pt x="20152" y="14512"/>
                    <a:pt x="20244" y="15067"/>
                    <a:pt x="20152" y="15622"/>
                  </a:cubicBezTo>
                  <a:cubicBezTo>
                    <a:pt x="19967" y="16176"/>
                    <a:pt x="19597" y="16546"/>
                    <a:pt x="19042" y="16731"/>
                  </a:cubicBezTo>
                  <a:cubicBezTo>
                    <a:pt x="18118" y="17285"/>
                    <a:pt x="17009" y="17748"/>
                    <a:pt x="15900" y="18025"/>
                  </a:cubicBezTo>
                  <a:lnTo>
                    <a:pt x="8782" y="20428"/>
                  </a:lnTo>
                  <a:lnTo>
                    <a:pt x="18673" y="9983"/>
                  </a:lnTo>
                  <a:lnTo>
                    <a:pt x="2404" y="8504"/>
                  </a:lnTo>
                  <a:lnTo>
                    <a:pt x="11832" y="5361"/>
                  </a:lnTo>
                  <a:cubicBezTo>
                    <a:pt x="12849" y="5084"/>
                    <a:pt x="13589" y="4807"/>
                    <a:pt x="14051" y="4714"/>
                  </a:cubicBezTo>
                  <a:cubicBezTo>
                    <a:pt x="14852" y="4468"/>
                    <a:pt x="15448" y="4344"/>
                    <a:pt x="15865" y="4344"/>
                  </a:cubicBezTo>
                  <a:cubicBezTo>
                    <a:pt x="16074" y="4344"/>
                    <a:pt x="16238" y="4375"/>
                    <a:pt x="16362" y="4437"/>
                  </a:cubicBezTo>
                  <a:cubicBezTo>
                    <a:pt x="16824" y="4807"/>
                    <a:pt x="17101" y="5361"/>
                    <a:pt x="17286" y="5916"/>
                  </a:cubicBezTo>
                  <a:lnTo>
                    <a:pt x="17563" y="5916"/>
                  </a:lnTo>
                  <a:lnTo>
                    <a:pt x="15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29"/>
            <p:cNvSpPr/>
            <p:nvPr/>
          </p:nvSpPr>
          <p:spPr>
            <a:xfrm>
              <a:off x="995350" y="3159050"/>
              <a:ext cx="436775" cy="420600"/>
            </a:xfrm>
            <a:custGeom>
              <a:avLst/>
              <a:gdLst/>
              <a:ahLst/>
              <a:cxnLst/>
              <a:rect l="l" t="t" r="r" b="b"/>
              <a:pathLst>
                <a:path w="17471" h="16824" extrusionOk="0">
                  <a:moveTo>
                    <a:pt x="10261" y="6286"/>
                  </a:moveTo>
                  <a:lnTo>
                    <a:pt x="11185" y="12942"/>
                  </a:lnTo>
                  <a:lnTo>
                    <a:pt x="1387" y="10908"/>
                  </a:lnTo>
                  <a:lnTo>
                    <a:pt x="10261" y="6286"/>
                  </a:lnTo>
                  <a:close/>
                  <a:moveTo>
                    <a:pt x="15345" y="1"/>
                  </a:moveTo>
                  <a:lnTo>
                    <a:pt x="15067" y="93"/>
                  </a:lnTo>
                  <a:cubicBezTo>
                    <a:pt x="15160" y="555"/>
                    <a:pt x="15067" y="1110"/>
                    <a:pt x="14790" y="1572"/>
                  </a:cubicBezTo>
                  <a:cubicBezTo>
                    <a:pt x="14605" y="1942"/>
                    <a:pt x="14328" y="2219"/>
                    <a:pt x="13958" y="2404"/>
                  </a:cubicBezTo>
                  <a:cubicBezTo>
                    <a:pt x="13496" y="2681"/>
                    <a:pt x="12387" y="3328"/>
                    <a:pt x="10630" y="4253"/>
                  </a:cubicBezTo>
                  <a:lnTo>
                    <a:pt x="0" y="9799"/>
                  </a:lnTo>
                  <a:lnTo>
                    <a:pt x="555" y="13589"/>
                  </a:lnTo>
                  <a:lnTo>
                    <a:pt x="740" y="13589"/>
                  </a:lnTo>
                  <a:cubicBezTo>
                    <a:pt x="647" y="13127"/>
                    <a:pt x="647" y="12664"/>
                    <a:pt x="740" y="12295"/>
                  </a:cubicBezTo>
                  <a:cubicBezTo>
                    <a:pt x="925" y="12017"/>
                    <a:pt x="1202" y="11925"/>
                    <a:pt x="1572" y="11832"/>
                  </a:cubicBezTo>
                  <a:cubicBezTo>
                    <a:pt x="2958" y="11925"/>
                    <a:pt x="4252" y="12110"/>
                    <a:pt x="5546" y="12387"/>
                  </a:cubicBezTo>
                  <a:lnTo>
                    <a:pt x="11832" y="13774"/>
                  </a:lnTo>
                  <a:cubicBezTo>
                    <a:pt x="13034" y="13958"/>
                    <a:pt x="13958" y="14143"/>
                    <a:pt x="14605" y="14421"/>
                  </a:cubicBezTo>
                  <a:cubicBezTo>
                    <a:pt x="15160" y="14513"/>
                    <a:pt x="15714" y="14790"/>
                    <a:pt x="16176" y="15068"/>
                  </a:cubicBezTo>
                  <a:cubicBezTo>
                    <a:pt x="16454" y="15253"/>
                    <a:pt x="16731" y="15530"/>
                    <a:pt x="16916" y="15807"/>
                  </a:cubicBezTo>
                  <a:cubicBezTo>
                    <a:pt x="17008" y="16177"/>
                    <a:pt x="17101" y="16547"/>
                    <a:pt x="17193" y="16824"/>
                  </a:cubicBezTo>
                  <a:lnTo>
                    <a:pt x="17471" y="16824"/>
                  </a:lnTo>
                  <a:lnTo>
                    <a:pt x="16731" y="11648"/>
                  </a:lnTo>
                  <a:lnTo>
                    <a:pt x="16454" y="11740"/>
                  </a:lnTo>
                  <a:cubicBezTo>
                    <a:pt x="16639" y="12202"/>
                    <a:pt x="16639" y="12664"/>
                    <a:pt x="16454" y="13127"/>
                  </a:cubicBezTo>
                  <a:cubicBezTo>
                    <a:pt x="16454" y="13404"/>
                    <a:pt x="16084" y="13589"/>
                    <a:pt x="15622" y="13589"/>
                  </a:cubicBezTo>
                  <a:cubicBezTo>
                    <a:pt x="14328" y="13589"/>
                    <a:pt x="13034" y="13404"/>
                    <a:pt x="11740" y="13127"/>
                  </a:cubicBezTo>
                  <a:lnTo>
                    <a:pt x="10815" y="6009"/>
                  </a:lnTo>
                  <a:cubicBezTo>
                    <a:pt x="12017" y="5270"/>
                    <a:pt x="13311" y="4715"/>
                    <a:pt x="14605" y="4253"/>
                  </a:cubicBezTo>
                  <a:cubicBezTo>
                    <a:pt x="14975" y="4253"/>
                    <a:pt x="15252" y="4345"/>
                    <a:pt x="15437" y="4530"/>
                  </a:cubicBezTo>
                  <a:cubicBezTo>
                    <a:pt x="15622" y="4900"/>
                    <a:pt x="15714" y="5362"/>
                    <a:pt x="15807" y="5732"/>
                  </a:cubicBezTo>
                  <a:lnTo>
                    <a:pt x="16084" y="5732"/>
                  </a:lnTo>
                  <a:lnTo>
                    <a:pt x="153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9"/>
            <p:cNvSpPr/>
            <p:nvPr/>
          </p:nvSpPr>
          <p:spPr>
            <a:xfrm>
              <a:off x="976850" y="2879450"/>
              <a:ext cx="409050" cy="281950"/>
            </a:xfrm>
            <a:custGeom>
              <a:avLst/>
              <a:gdLst/>
              <a:ahLst/>
              <a:cxnLst/>
              <a:rect l="l" t="t" r="r" b="b"/>
              <a:pathLst>
                <a:path w="16362" h="11278" extrusionOk="0">
                  <a:moveTo>
                    <a:pt x="13219" y="0"/>
                  </a:moveTo>
                  <a:lnTo>
                    <a:pt x="13219" y="277"/>
                  </a:lnTo>
                  <a:cubicBezTo>
                    <a:pt x="15160" y="277"/>
                    <a:pt x="15992" y="2311"/>
                    <a:pt x="15992" y="6378"/>
                  </a:cubicBezTo>
                  <a:cubicBezTo>
                    <a:pt x="15807" y="6840"/>
                    <a:pt x="15345" y="7118"/>
                    <a:pt x="14883" y="7118"/>
                  </a:cubicBezTo>
                  <a:cubicBezTo>
                    <a:pt x="14099" y="7183"/>
                    <a:pt x="13314" y="7248"/>
                    <a:pt x="12497" y="7248"/>
                  </a:cubicBezTo>
                  <a:cubicBezTo>
                    <a:pt x="12159" y="7248"/>
                    <a:pt x="11815" y="7237"/>
                    <a:pt x="11463" y="7210"/>
                  </a:cubicBezTo>
                  <a:lnTo>
                    <a:pt x="5362" y="7210"/>
                  </a:lnTo>
                  <a:cubicBezTo>
                    <a:pt x="2589" y="7118"/>
                    <a:pt x="1018" y="6933"/>
                    <a:pt x="740" y="6563"/>
                  </a:cubicBezTo>
                  <a:cubicBezTo>
                    <a:pt x="371" y="6008"/>
                    <a:pt x="278" y="5454"/>
                    <a:pt x="278" y="4807"/>
                  </a:cubicBezTo>
                  <a:lnTo>
                    <a:pt x="1" y="4807"/>
                  </a:lnTo>
                  <a:lnTo>
                    <a:pt x="1" y="11092"/>
                  </a:lnTo>
                  <a:lnTo>
                    <a:pt x="186" y="11092"/>
                  </a:lnTo>
                  <a:cubicBezTo>
                    <a:pt x="186" y="10815"/>
                    <a:pt x="186" y="10538"/>
                    <a:pt x="186" y="10260"/>
                  </a:cubicBezTo>
                  <a:cubicBezTo>
                    <a:pt x="278" y="9798"/>
                    <a:pt x="555" y="9336"/>
                    <a:pt x="1018" y="9244"/>
                  </a:cubicBezTo>
                  <a:cubicBezTo>
                    <a:pt x="2077" y="8961"/>
                    <a:pt x="3136" y="8841"/>
                    <a:pt x="4195" y="8841"/>
                  </a:cubicBezTo>
                  <a:cubicBezTo>
                    <a:pt x="4523" y="8841"/>
                    <a:pt x="4850" y="8852"/>
                    <a:pt x="5177" y="8874"/>
                  </a:cubicBezTo>
                  <a:lnTo>
                    <a:pt x="11001" y="8966"/>
                  </a:lnTo>
                  <a:cubicBezTo>
                    <a:pt x="12110" y="8966"/>
                    <a:pt x="13219" y="9059"/>
                    <a:pt x="14328" y="9151"/>
                  </a:cubicBezTo>
                  <a:cubicBezTo>
                    <a:pt x="14606" y="9151"/>
                    <a:pt x="14975" y="9244"/>
                    <a:pt x="15253" y="9336"/>
                  </a:cubicBezTo>
                  <a:cubicBezTo>
                    <a:pt x="15437" y="9521"/>
                    <a:pt x="15622" y="9613"/>
                    <a:pt x="15715" y="9798"/>
                  </a:cubicBezTo>
                  <a:cubicBezTo>
                    <a:pt x="15807" y="9983"/>
                    <a:pt x="15900" y="10168"/>
                    <a:pt x="15992" y="10445"/>
                  </a:cubicBezTo>
                  <a:lnTo>
                    <a:pt x="15992" y="11277"/>
                  </a:lnTo>
                  <a:lnTo>
                    <a:pt x="16269" y="11277"/>
                  </a:lnTo>
                  <a:lnTo>
                    <a:pt x="16362" y="93"/>
                  </a:lnTo>
                  <a:lnTo>
                    <a:pt x="132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9"/>
            <p:cNvSpPr/>
            <p:nvPr/>
          </p:nvSpPr>
          <p:spPr>
            <a:xfrm>
              <a:off x="983800" y="2641425"/>
              <a:ext cx="425225" cy="208000"/>
            </a:xfrm>
            <a:custGeom>
              <a:avLst/>
              <a:gdLst/>
              <a:ahLst/>
              <a:cxnLst/>
              <a:rect l="l" t="t" r="r" b="b"/>
              <a:pathLst>
                <a:path w="17009" h="8320" extrusionOk="0">
                  <a:moveTo>
                    <a:pt x="740" y="0"/>
                  </a:moveTo>
                  <a:lnTo>
                    <a:pt x="0" y="6286"/>
                  </a:lnTo>
                  <a:lnTo>
                    <a:pt x="277" y="6286"/>
                  </a:lnTo>
                  <a:cubicBezTo>
                    <a:pt x="277" y="5731"/>
                    <a:pt x="462" y="5084"/>
                    <a:pt x="925" y="4622"/>
                  </a:cubicBezTo>
                  <a:cubicBezTo>
                    <a:pt x="1294" y="4437"/>
                    <a:pt x="1664" y="4345"/>
                    <a:pt x="2126" y="4345"/>
                  </a:cubicBezTo>
                  <a:cubicBezTo>
                    <a:pt x="3235" y="4437"/>
                    <a:pt x="4345" y="4437"/>
                    <a:pt x="5546" y="4622"/>
                  </a:cubicBezTo>
                  <a:lnTo>
                    <a:pt x="11277" y="5362"/>
                  </a:lnTo>
                  <a:cubicBezTo>
                    <a:pt x="12386" y="5454"/>
                    <a:pt x="13496" y="5639"/>
                    <a:pt x="14605" y="5824"/>
                  </a:cubicBezTo>
                  <a:cubicBezTo>
                    <a:pt x="14882" y="5916"/>
                    <a:pt x="15159" y="6009"/>
                    <a:pt x="15437" y="6193"/>
                  </a:cubicBezTo>
                  <a:cubicBezTo>
                    <a:pt x="15807" y="6471"/>
                    <a:pt x="16084" y="6841"/>
                    <a:pt x="16084" y="7303"/>
                  </a:cubicBezTo>
                  <a:cubicBezTo>
                    <a:pt x="16084" y="7672"/>
                    <a:pt x="15991" y="7950"/>
                    <a:pt x="15991" y="8227"/>
                  </a:cubicBezTo>
                  <a:lnTo>
                    <a:pt x="16269" y="8319"/>
                  </a:lnTo>
                  <a:lnTo>
                    <a:pt x="17008" y="2034"/>
                  </a:lnTo>
                  <a:lnTo>
                    <a:pt x="16731" y="2034"/>
                  </a:lnTo>
                  <a:cubicBezTo>
                    <a:pt x="16731" y="2681"/>
                    <a:pt x="16454" y="3236"/>
                    <a:pt x="16084" y="3698"/>
                  </a:cubicBezTo>
                  <a:cubicBezTo>
                    <a:pt x="15714" y="3883"/>
                    <a:pt x="15344" y="3975"/>
                    <a:pt x="14882" y="3975"/>
                  </a:cubicBezTo>
                  <a:cubicBezTo>
                    <a:pt x="13773" y="3975"/>
                    <a:pt x="12664" y="3883"/>
                    <a:pt x="11555" y="3698"/>
                  </a:cubicBezTo>
                  <a:lnTo>
                    <a:pt x="5731" y="3051"/>
                  </a:lnTo>
                  <a:cubicBezTo>
                    <a:pt x="3051" y="2681"/>
                    <a:pt x="1572" y="2311"/>
                    <a:pt x="1202" y="1849"/>
                  </a:cubicBezTo>
                  <a:cubicBezTo>
                    <a:pt x="925" y="1294"/>
                    <a:pt x="832" y="740"/>
                    <a:pt x="1017" y="93"/>
                  </a:cubicBezTo>
                  <a:lnTo>
                    <a:pt x="7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9"/>
            <p:cNvSpPr/>
            <p:nvPr/>
          </p:nvSpPr>
          <p:spPr>
            <a:xfrm>
              <a:off x="1030000" y="2334075"/>
              <a:ext cx="425225" cy="298125"/>
            </a:xfrm>
            <a:custGeom>
              <a:avLst/>
              <a:gdLst/>
              <a:ahLst/>
              <a:cxnLst/>
              <a:rect l="l" t="t" r="r" b="b"/>
              <a:pathLst>
                <a:path w="17009" h="11925" extrusionOk="0">
                  <a:moveTo>
                    <a:pt x="2219" y="0"/>
                  </a:moveTo>
                  <a:cubicBezTo>
                    <a:pt x="1295" y="1110"/>
                    <a:pt x="648" y="2404"/>
                    <a:pt x="371" y="3790"/>
                  </a:cubicBezTo>
                  <a:cubicBezTo>
                    <a:pt x="1" y="4992"/>
                    <a:pt x="93" y="6286"/>
                    <a:pt x="648" y="7395"/>
                  </a:cubicBezTo>
                  <a:cubicBezTo>
                    <a:pt x="1110" y="8412"/>
                    <a:pt x="2034" y="9152"/>
                    <a:pt x="3144" y="9336"/>
                  </a:cubicBezTo>
                  <a:cubicBezTo>
                    <a:pt x="3444" y="9406"/>
                    <a:pt x="3750" y="9440"/>
                    <a:pt x="4055" y="9440"/>
                  </a:cubicBezTo>
                  <a:cubicBezTo>
                    <a:pt x="4969" y="9440"/>
                    <a:pt x="5870" y="9128"/>
                    <a:pt x="6564" y="8505"/>
                  </a:cubicBezTo>
                  <a:cubicBezTo>
                    <a:pt x="7118" y="8135"/>
                    <a:pt x="7581" y="7673"/>
                    <a:pt x="8043" y="7210"/>
                  </a:cubicBezTo>
                  <a:cubicBezTo>
                    <a:pt x="8505" y="6748"/>
                    <a:pt x="8967" y="6286"/>
                    <a:pt x="9429" y="5824"/>
                  </a:cubicBezTo>
                  <a:cubicBezTo>
                    <a:pt x="9891" y="5269"/>
                    <a:pt x="10354" y="4900"/>
                    <a:pt x="10816" y="4530"/>
                  </a:cubicBezTo>
                  <a:cubicBezTo>
                    <a:pt x="11430" y="3839"/>
                    <a:pt x="12300" y="3466"/>
                    <a:pt x="13213" y="3466"/>
                  </a:cubicBezTo>
                  <a:cubicBezTo>
                    <a:pt x="13399" y="3466"/>
                    <a:pt x="13586" y="3482"/>
                    <a:pt x="13774" y="3513"/>
                  </a:cubicBezTo>
                  <a:cubicBezTo>
                    <a:pt x="14790" y="3605"/>
                    <a:pt x="15530" y="4252"/>
                    <a:pt x="15992" y="5084"/>
                  </a:cubicBezTo>
                  <a:cubicBezTo>
                    <a:pt x="16362" y="5916"/>
                    <a:pt x="16454" y="6933"/>
                    <a:pt x="16177" y="7857"/>
                  </a:cubicBezTo>
                  <a:cubicBezTo>
                    <a:pt x="15992" y="8874"/>
                    <a:pt x="15345" y="9706"/>
                    <a:pt x="14421" y="10261"/>
                  </a:cubicBezTo>
                  <a:cubicBezTo>
                    <a:pt x="13738" y="10576"/>
                    <a:pt x="13026" y="10742"/>
                    <a:pt x="12318" y="10742"/>
                  </a:cubicBezTo>
                  <a:cubicBezTo>
                    <a:pt x="11779" y="10742"/>
                    <a:pt x="11243" y="10645"/>
                    <a:pt x="10723" y="10446"/>
                  </a:cubicBezTo>
                  <a:lnTo>
                    <a:pt x="10631" y="10815"/>
                  </a:lnTo>
                  <a:cubicBezTo>
                    <a:pt x="11740" y="11278"/>
                    <a:pt x="13034" y="11647"/>
                    <a:pt x="14236" y="11925"/>
                  </a:cubicBezTo>
                  <a:cubicBezTo>
                    <a:pt x="14883" y="11462"/>
                    <a:pt x="15437" y="10815"/>
                    <a:pt x="15807" y="10168"/>
                  </a:cubicBezTo>
                  <a:cubicBezTo>
                    <a:pt x="16177" y="9429"/>
                    <a:pt x="16454" y="8689"/>
                    <a:pt x="16639" y="7857"/>
                  </a:cubicBezTo>
                  <a:cubicBezTo>
                    <a:pt x="17009" y="6563"/>
                    <a:pt x="16916" y="5177"/>
                    <a:pt x="16454" y="3975"/>
                  </a:cubicBezTo>
                  <a:cubicBezTo>
                    <a:pt x="15900" y="2774"/>
                    <a:pt x="14883" y="1942"/>
                    <a:pt x="13589" y="1757"/>
                  </a:cubicBezTo>
                  <a:cubicBezTo>
                    <a:pt x="13306" y="1686"/>
                    <a:pt x="13024" y="1656"/>
                    <a:pt x="12741" y="1656"/>
                  </a:cubicBezTo>
                  <a:cubicBezTo>
                    <a:pt x="12284" y="1656"/>
                    <a:pt x="11827" y="1735"/>
                    <a:pt x="11370" y="1849"/>
                  </a:cubicBezTo>
                  <a:cubicBezTo>
                    <a:pt x="10631" y="2126"/>
                    <a:pt x="9984" y="2496"/>
                    <a:pt x="9522" y="3051"/>
                  </a:cubicBezTo>
                  <a:cubicBezTo>
                    <a:pt x="8967" y="3513"/>
                    <a:pt x="8412" y="4068"/>
                    <a:pt x="7858" y="4622"/>
                  </a:cubicBezTo>
                  <a:cubicBezTo>
                    <a:pt x="7303" y="5269"/>
                    <a:pt x="6841" y="5824"/>
                    <a:pt x="6379" y="6286"/>
                  </a:cubicBezTo>
                  <a:cubicBezTo>
                    <a:pt x="5917" y="6841"/>
                    <a:pt x="5362" y="7210"/>
                    <a:pt x="4715" y="7488"/>
                  </a:cubicBezTo>
                  <a:cubicBezTo>
                    <a:pt x="4305" y="7664"/>
                    <a:pt x="3895" y="7728"/>
                    <a:pt x="3484" y="7728"/>
                  </a:cubicBezTo>
                  <a:cubicBezTo>
                    <a:pt x="3248" y="7728"/>
                    <a:pt x="3011" y="7706"/>
                    <a:pt x="2774" y="7673"/>
                  </a:cubicBezTo>
                  <a:cubicBezTo>
                    <a:pt x="2034" y="7488"/>
                    <a:pt x="1480" y="7026"/>
                    <a:pt x="1110" y="6379"/>
                  </a:cubicBezTo>
                  <a:cubicBezTo>
                    <a:pt x="648" y="5639"/>
                    <a:pt x="555" y="4807"/>
                    <a:pt x="833" y="4068"/>
                  </a:cubicBezTo>
                  <a:cubicBezTo>
                    <a:pt x="1018" y="3143"/>
                    <a:pt x="1572" y="2404"/>
                    <a:pt x="2404" y="1942"/>
                  </a:cubicBezTo>
                  <a:cubicBezTo>
                    <a:pt x="3086" y="1544"/>
                    <a:pt x="3803" y="1356"/>
                    <a:pt x="4533" y="1356"/>
                  </a:cubicBezTo>
                  <a:cubicBezTo>
                    <a:pt x="4991" y="1356"/>
                    <a:pt x="5454" y="1429"/>
                    <a:pt x="5917" y="1572"/>
                  </a:cubicBezTo>
                  <a:lnTo>
                    <a:pt x="6009" y="1295"/>
                  </a:lnTo>
                  <a:cubicBezTo>
                    <a:pt x="4807" y="740"/>
                    <a:pt x="3513" y="37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9"/>
            <p:cNvSpPr/>
            <p:nvPr/>
          </p:nvSpPr>
          <p:spPr>
            <a:xfrm>
              <a:off x="1092400" y="1915800"/>
              <a:ext cx="476075" cy="385950"/>
            </a:xfrm>
            <a:custGeom>
              <a:avLst/>
              <a:gdLst/>
              <a:ahLst/>
              <a:cxnLst/>
              <a:rect l="l" t="t" r="r" b="b"/>
              <a:pathLst>
                <a:path w="19043" h="15438" extrusionOk="0">
                  <a:moveTo>
                    <a:pt x="4715" y="1"/>
                  </a:moveTo>
                  <a:lnTo>
                    <a:pt x="1" y="12664"/>
                  </a:lnTo>
                  <a:lnTo>
                    <a:pt x="3143" y="13866"/>
                  </a:lnTo>
                  <a:lnTo>
                    <a:pt x="3143" y="13589"/>
                  </a:lnTo>
                  <a:cubicBezTo>
                    <a:pt x="1387" y="12942"/>
                    <a:pt x="1202" y="10816"/>
                    <a:pt x="2496" y="7211"/>
                  </a:cubicBezTo>
                  <a:lnTo>
                    <a:pt x="2496" y="7211"/>
                  </a:lnTo>
                  <a:lnTo>
                    <a:pt x="12479" y="10908"/>
                  </a:lnTo>
                  <a:cubicBezTo>
                    <a:pt x="13496" y="11278"/>
                    <a:pt x="14513" y="11740"/>
                    <a:pt x="15530" y="12202"/>
                  </a:cubicBezTo>
                  <a:cubicBezTo>
                    <a:pt x="15807" y="12387"/>
                    <a:pt x="16084" y="12572"/>
                    <a:pt x="16269" y="12757"/>
                  </a:cubicBezTo>
                  <a:cubicBezTo>
                    <a:pt x="16454" y="12942"/>
                    <a:pt x="16546" y="13219"/>
                    <a:pt x="16546" y="13404"/>
                  </a:cubicBezTo>
                  <a:cubicBezTo>
                    <a:pt x="16639" y="13681"/>
                    <a:pt x="16639" y="13958"/>
                    <a:pt x="16546" y="14236"/>
                  </a:cubicBezTo>
                  <a:cubicBezTo>
                    <a:pt x="16454" y="14605"/>
                    <a:pt x="16362" y="14883"/>
                    <a:pt x="16269" y="15253"/>
                  </a:cubicBezTo>
                  <a:lnTo>
                    <a:pt x="16454" y="15437"/>
                  </a:lnTo>
                  <a:lnTo>
                    <a:pt x="19042" y="8597"/>
                  </a:lnTo>
                  <a:lnTo>
                    <a:pt x="18765" y="8597"/>
                  </a:lnTo>
                  <a:cubicBezTo>
                    <a:pt x="18580" y="9059"/>
                    <a:pt x="18395" y="9429"/>
                    <a:pt x="18303" y="9614"/>
                  </a:cubicBezTo>
                  <a:cubicBezTo>
                    <a:pt x="18210" y="9891"/>
                    <a:pt x="18025" y="10076"/>
                    <a:pt x="17748" y="10261"/>
                  </a:cubicBezTo>
                  <a:cubicBezTo>
                    <a:pt x="17563" y="10446"/>
                    <a:pt x="17378" y="10538"/>
                    <a:pt x="17193" y="10538"/>
                  </a:cubicBezTo>
                  <a:cubicBezTo>
                    <a:pt x="15715" y="10446"/>
                    <a:pt x="14328" y="9984"/>
                    <a:pt x="13034" y="9429"/>
                  </a:cubicBezTo>
                  <a:lnTo>
                    <a:pt x="3143" y="5639"/>
                  </a:lnTo>
                  <a:cubicBezTo>
                    <a:pt x="4155" y="2684"/>
                    <a:pt x="5428" y="1233"/>
                    <a:pt x="6907" y="1233"/>
                  </a:cubicBezTo>
                  <a:cubicBezTo>
                    <a:pt x="7186" y="1233"/>
                    <a:pt x="7472" y="1285"/>
                    <a:pt x="7765" y="1387"/>
                  </a:cubicBezTo>
                  <a:lnTo>
                    <a:pt x="7858" y="1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9"/>
            <p:cNvSpPr/>
            <p:nvPr/>
          </p:nvSpPr>
          <p:spPr>
            <a:xfrm>
              <a:off x="1415925" y="1431925"/>
              <a:ext cx="483000" cy="449575"/>
            </a:xfrm>
            <a:custGeom>
              <a:avLst/>
              <a:gdLst/>
              <a:ahLst/>
              <a:cxnLst/>
              <a:rect l="l" t="t" r="r" b="b"/>
              <a:pathLst>
                <a:path w="19320" h="17983" extrusionOk="0">
                  <a:moveTo>
                    <a:pt x="1989" y="3157"/>
                  </a:moveTo>
                  <a:cubicBezTo>
                    <a:pt x="2065" y="3157"/>
                    <a:pt x="2142" y="3164"/>
                    <a:pt x="2219" y="3180"/>
                  </a:cubicBezTo>
                  <a:cubicBezTo>
                    <a:pt x="2866" y="3180"/>
                    <a:pt x="3421" y="3457"/>
                    <a:pt x="3975" y="3827"/>
                  </a:cubicBezTo>
                  <a:cubicBezTo>
                    <a:pt x="4622" y="4196"/>
                    <a:pt x="4992" y="4843"/>
                    <a:pt x="5177" y="5583"/>
                  </a:cubicBezTo>
                  <a:cubicBezTo>
                    <a:pt x="5362" y="6230"/>
                    <a:pt x="5269" y="7062"/>
                    <a:pt x="4900" y="7617"/>
                  </a:cubicBezTo>
                  <a:lnTo>
                    <a:pt x="5084" y="7709"/>
                  </a:lnTo>
                  <a:cubicBezTo>
                    <a:pt x="6378" y="7247"/>
                    <a:pt x="7580" y="6415"/>
                    <a:pt x="8505" y="5213"/>
                  </a:cubicBezTo>
                  <a:cubicBezTo>
                    <a:pt x="9983" y="6138"/>
                    <a:pt x="11185" y="7339"/>
                    <a:pt x="12202" y="8726"/>
                  </a:cubicBezTo>
                  <a:cubicBezTo>
                    <a:pt x="11065" y="9042"/>
                    <a:pt x="9885" y="9185"/>
                    <a:pt x="8691" y="9185"/>
                  </a:cubicBezTo>
                  <a:cubicBezTo>
                    <a:pt x="8138" y="9185"/>
                    <a:pt x="7582" y="9154"/>
                    <a:pt x="7026" y="9095"/>
                  </a:cubicBezTo>
                  <a:cubicBezTo>
                    <a:pt x="5639" y="8911"/>
                    <a:pt x="4345" y="8448"/>
                    <a:pt x="3143" y="7709"/>
                  </a:cubicBezTo>
                  <a:cubicBezTo>
                    <a:pt x="2311" y="7247"/>
                    <a:pt x="1572" y="6507"/>
                    <a:pt x="1110" y="5583"/>
                  </a:cubicBezTo>
                  <a:cubicBezTo>
                    <a:pt x="740" y="5028"/>
                    <a:pt x="648" y="4289"/>
                    <a:pt x="1017" y="3734"/>
                  </a:cubicBezTo>
                  <a:cubicBezTo>
                    <a:pt x="1248" y="3349"/>
                    <a:pt x="1608" y="3157"/>
                    <a:pt x="1989" y="3157"/>
                  </a:cubicBezTo>
                  <a:close/>
                  <a:moveTo>
                    <a:pt x="12941" y="10020"/>
                  </a:moveTo>
                  <a:lnTo>
                    <a:pt x="12941" y="10020"/>
                  </a:lnTo>
                  <a:cubicBezTo>
                    <a:pt x="13588" y="11591"/>
                    <a:pt x="13311" y="13347"/>
                    <a:pt x="12294" y="14642"/>
                  </a:cubicBezTo>
                  <a:cubicBezTo>
                    <a:pt x="11832" y="15474"/>
                    <a:pt x="11000" y="16028"/>
                    <a:pt x="9983" y="16213"/>
                  </a:cubicBezTo>
                  <a:cubicBezTo>
                    <a:pt x="9724" y="16284"/>
                    <a:pt x="9458" y="16318"/>
                    <a:pt x="9191" y="16318"/>
                  </a:cubicBezTo>
                  <a:cubicBezTo>
                    <a:pt x="8412" y="16318"/>
                    <a:pt x="7621" y="16024"/>
                    <a:pt x="6933" y="15474"/>
                  </a:cubicBezTo>
                  <a:cubicBezTo>
                    <a:pt x="5084" y="14364"/>
                    <a:pt x="3975" y="12331"/>
                    <a:pt x="4252" y="10112"/>
                  </a:cubicBezTo>
                  <a:lnTo>
                    <a:pt x="4252" y="10112"/>
                  </a:lnTo>
                  <a:cubicBezTo>
                    <a:pt x="5414" y="10577"/>
                    <a:pt x="6576" y="10782"/>
                    <a:pt x="7791" y="10782"/>
                  </a:cubicBezTo>
                  <a:cubicBezTo>
                    <a:pt x="8027" y="10782"/>
                    <a:pt x="8264" y="10774"/>
                    <a:pt x="8505" y="10759"/>
                  </a:cubicBezTo>
                  <a:cubicBezTo>
                    <a:pt x="9983" y="10759"/>
                    <a:pt x="11555" y="10482"/>
                    <a:pt x="12941" y="10020"/>
                  </a:cubicBezTo>
                  <a:close/>
                  <a:moveTo>
                    <a:pt x="9587" y="0"/>
                  </a:moveTo>
                  <a:cubicBezTo>
                    <a:pt x="9430" y="0"/>
                    <a:pt x="9295" y="69"/>
                    <a:pt x="9244" y="222"/>
                  </a:cubicBezTo>
                  <a:cubicBezTo>
                    <a:pt x="9059" y="591"/>
                    <a:pt x="8967" y="1054"/>
                    <a:pt x="9059" y="1423"/>
                  </a:cubicBezTo>
                  <a:cubicBezTo>
                    <a:pt x="9152" y="2440"/>
                    <a:pt x="8874" y="3549"/>
                    <a:pt x="8320" y="4474"/>
                  </a:cubicBezTo>
                  <a:cubicBezTo>
                    <a:pt x="7580" y="5675"/>
                    <a:pt x="6471" y="6692"/>
                    <a:pt x="5269" y="7432"/>
                  </a:cubicBezTo>
                  <a:cubicBezTo>
                    <a:pt x="5916" y="6507"/>
                    <a:pt x="6194" y="5491"/>
                    <a:pt x="6009" y="4381"/>
                  </a:cubicBezTo>
                  <a:cubicBezTo>
                    <a:pt x="5824" y="3549"/>
                    <a:pt x="5362" y="2902"/>
                    <a:pt x="4715" y="2440"/>
                  </a:cubicBezTo>
                  <a:cubicBezTo>
                    <a:pt x="4235" y="2097"/>
                    <a:pt x="3704" y="1907"/>
                    <a:pt x="3160" y="1907"/>
                  </a:cubicBezTo>
                  <a:cubicBezTo>
                    <a:pt x="2971" y="1907"/>
                    <a:pt x="2780" y="1930"/>
                    <a:pt x="2589" y="1978"/>
                  </a:cubicBezTo>
                  <a:cubicBezTo>
                    <a:pt x="1849" y="2163"/>
                    <a:pt x="1202" y="2625"/>
                    <a:pt x="832" y="3272"/>
                  </a:cubicBezTo>
                  <a:cubicBezTo>
                    <a:pt x="185" y="4196"/>
                    <a:pt x="0" y="5398"/>
                    <a:pt x="278" y="6507"/>
                  </a:cubicBezTo>
                  <a:cubicBezTo>
                    <a:pt x="648" y="7617"/>
                    <a:pt x="1387" y="8633"/>
                    <a:pt x="2404" y="9280"/>
                  </a:cubicBezTo>
                  <a:cubicBezTo>
                    <a:pt x="2866" y="9558"/>
                    <a:pt x="3421" y="9835"/>
                    <a:pt x="3883" y="10020"/>
                  </a:cubicBezTo>
                  <a:cubicBezTo>
                    <a:pt x="3605" y="11406"/>
                    <a:pt x="3605" y="12793"/>
                    <a:pt x="3883" y="14179"/>
                  </a:cubicBezTo>
                  <a:cubicBezTo>
                    <a:pt x="4160" y="15381"/>
                    <a:pt x="4900" y="16398"/>
                    <a:pt x="5916" y="17137"/>
                  </a:cubicBezTo>
                  <a:cubicBezTo>
                    <a:pt x="6673" y="17688"/>
                    <a:pt x="7635" y="17982"/>
                    <a:pt x="8573" y="17982"/>
                  </a:cubicBezTo>
                  <a:cubicBezTo>
                    <a:pt x="8895" y="17982"/>
                    <a:pt x="9214" y="17948"/>
                    <a:pt x="9521" y="17877"/>
                  </a:cubicBezTo>
                  <a:cubicBezTo>
                    <a:pt x="10908" y="17507"/>
                    <a:pt x="12017" y="16583"/>
                    <a:pt x="12757" y="15381"/>
                  </a:cubicBezTo>
                  <a:cubicBezTo>
                    <a:pt x="13866" y="13717"/>
                    <a:pt x="14235" y="11684"/>
                    <a:pt x="13681" y="9835"/>
                  </a:cubicBezTo>
                  <a:cubicBezTo>
                    <a:pt x="14975" y="9465"/>
                    <a:pt x="16269" y="8818"/>
                    <a:pt x="17286" y="7894"/>
                  </a:cubicBezTo>
                  <a:lnTo>
                    <a:pt x="19319" y="4936"/>
                  </a:lnTo>
                  <a:lnTo>
                    <a:pt x="19042" y="4843"/>
                  </a:lnTo>
                  <a:cubicBezTo>
                    <a:pt x="18395" y="5768"/>
                    <a:pt x="17471" y="6507"/>
                    <a:pt x="16546" y="6969"/>
                  </a:cubicBezTo>
                  <a:cubicBezTo>
                    <a:pt x="15437" y="7617"/>
                    <a:pt x="14328" y="8079"/>
                    <a:pt x="13126" y="8448"/>
                  </a:cubicBezTo>
                  <a:cubicBezTo>
                    <a:pt x="12109" y="6785"/>
                    <a:pt x="10723" y="5398"/>
                    <a:pt x="9152" y="4381"/>
                  </a:cubicBezTo>
                  <a:cubicBezTo>
                    <a:pt x="9521" y="3642"/>
                    <a:pt x="9891" y="2902"/>
                    <a:pt x="10076" y="2163"/>
                  </a:cubicBezTo>
                  <a:cubicBezTo>
                    <a:pt x="10261" y="1701"/>
                    <a:pt x="10353" y="1331"/>
                    <a:pt x="10353" y="869"/>
                  </a:cubicBezTo>
                  <a:cubicBezTo>
                    <a:pt x="10353" y="591"/>
                    <a:pt x="10261" y="314"/>
                    <a:pt x="9983" y="129"/>
                  </a:cubicBezTo>
                  <a:cubicBezTo>
                    <a:pt x="9859" y="46"/>
                    <a:pt x="9715" y="0"/>
                    <a:pt x="9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9"/>
            <p:cNvSpPr/>
            <p:nvPr/>
          </p:nvSpPr>
          <p:spPr>
            <a:xfrm>
              <a:off x="1799525" y="912900"/>
              <a:ext cx="441400" cy="443875"/>
            </a:xfrm>
            <a:custGeom>
              <a:avLst/>
              <a:gdLst/>
              <a:ahLst/>
              <a:cxnLst/>
              <a:rect l="l" t="t" r="r" b="b"/>
              <a:pathLst>
                <a:path w="17656" h="17755" extrusionOk="0">
                  <a:moveTo>
                    <a:pt x="8043" y="0"/>
                  </a:moveTo>
                  <a:cubicBezTo>
                    <a:pt x="7211" y="370"/>
                    <a:pt x="6379" y="739"/>
                    <a:pt x="5547" y="1202"/>
                  </a:cubicBezTo>
                  <a:cubicBezTo>
                    <a:pt x="4530" y="1756"/>
                    <a:pt x="3513" y="2496"/>
                    <a:pt x="2681" y="3235"/>
                  </a:cubicBezTo>
                  <a:cubicBezTo>
                    <a:pt x="1017" y="4714"/>
                    <a:pt x="1" y="6840"/>
                    <a:pt x="1" y="9059"/>
                  </a:cubicBezTo>
                  <a:cubicBezTo>
                    <a:pt x="93" y="11277"/>
                    <a:pt x="1017" y="13403"/>
                    <a:pt x="2589" y="14974"/>
                  </a:cubicBezTo>
                  <a:cubicBezTo>
                    <a:pt x="4068" y="16638"/>
                    <a:pt x="6101" y="17655"/>
                    <a:pt x="8320" y="17748"/>
                  </a:cubicBezTo>
                  <a:cubicBezTo>
                    <a:pt x="8436" y="17752"/>
                    <a:pt x="8551" y="17754"/>
                    <a:pt x="8667" y="17754"/>
                  </a:cubicBezTo>
                  <a:cubicBezTo>
                    <a:pt x="10851" y="17754"/>
                    <a:pt x="12928" y="16925"/>
                    <a:pt x="14421" y="15344"/>
                  </a:cubicBezTo>
                  <a:cubicBezTo>
                    <a:pt x="16084" y="13773"/>
                    <a:pt x="17286" y="11739"/>
                    <a:pt x="17656" y="9428"/>
                  </a:cubicBezTo>
                  <a:lnTo>
                    <a:pt x="17286" y="8874"/>
                  </a:lnTo>
                  <a:cubicBezTo>
                    <a:pt x="17101" y="9891"/>
                    <a:pt x="16731" y="11000"/>
                    <a:pt x="16269" y="11924"/>
                  </a:cubicBezTo>
                  <a:cubicBezTo>
                    <a:pt x="15715" y="13033"/>
                    <a:pt x="14883" y="13958"/>
                    <a:pt x="14051" y="14790"/>
                  </a:cubicBezTo>
                  <a:cubicBezTo>
                    <a:pt x="12955" y="15885"/>
                    <a:pt x="11463" y="16517"/>
                    <a:pt x="9965" y="16517"/>
                  </a:cubicBezTo>
                  <a:cubicBezTo>
                    <a:pt x="9693" y="16517"/>
                    <a:pt x="9421" y="16496"/>
                    <a:pt x="9152" y="16453"/>
                  </a:cubicBezTo>
                  <a:cubicBezTo>
                    <a:pt x="7211" y="16084"/>
                    <a:pt x="5362" y="15067"/>
                    <a:pt x="4068" y="13496"/>
                  </a:cubicBezTo>
                  <a:cubicBezTo>
                    <a:pt x="2589" y="12109"/>
                    <a:pt x="1665" y="10260"/>
                    <a:pt x="1295" y="8319"/>
                  </a:cubicBezTo>
                  <a:cubicBezTo>
                    <a:pt x="1110" y="6563"/>
                    <a:pt x="1757" y="4807"/>
                    <a:pt x="3143" y="3605"/>
                  </a:cubicBezTo>
                  <a:cubicBezTo>
                    <a:pt x="4068" y="2681"/>
                    <a:pt x="5177" y="1941"/>
                    <a:pt x="6471" y="1571"/>
                  </a:cubicBezTo>
                  <a:cubicBezTo>
                    <a:pt x="6711" y="1534"/>
                    <a:pt x="6955" y="1516"/>
                    <a:pt x="7200" y="1516"/>
                  </a:cubicBezTo>
                  <a:cubicBezTo>
                    <a:pt x="8176" y="1516"/>
                    <a:pt x="9152" y="1812"/>
                    <a:pt x="9891" y="2403"/>
                  </a:cubicBezTo>
                  <a:lnTo>
                    <a:pt x="10169" y="2218"/>
                  </a:lnTo>
                  <a:lnTo>
                    <a:pt x="80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9"/>
            <p:cNvSpPr/>
            <p:nvPr/>
          </p:nvSpPr>
          <p:spPr>
            <a:xfrm>
              <a:off x="2127675" y="668525"/>
              <a:ext cx="434475" cy="424375"/>
            </a:xfrm>
            <a:custGeom>
              <a:avLst/>
              <a:gdLst/>
              <a:ahLst/>
              <a:cxnLst/>
              <a:rect l="l" t="t" r="r" b="b"/>
              <a:pathLst>
                <a:path w="17379" h="16975" extrusionOk="0">
                  <a:moveTo>
                    <a:pt x="7512" y="927"/>
                  </a:moveTo>
                  <a:cubicBezTo>
                    <a:pt x="8127" y="927"/>
                    <a:pt x="8743" y="1040"/>
                    <a:pt x="9336" y="1271"/>
                  </a:cubicBezTo>
                  <a:cubicBezTo>
                    <a:pt x="11277" y="2010"/>
                    <a:pt x="12849" y="3397"/>
                    <a:pt x="13958" y="5061"/>
                  </a:cubicBezTo>
                  <a:cubicBezTo>
                    <a:pt x="15160" y="6725"/>
                    <a:pt x="15807" y="8666"/>
                    <a:pt x="15807" y="10699"/>
                  </a:cubicBezTo>
                  <a:cubicBezTo>
                    <a:pt x="15714" y="12456"/>
                    <a:pt x="14698" y="14119"/>
                    <a:pt x="13219" y="15044"/>
                  </a:cubicBezTo>
                  <a:cubicBezTo>
                    <a:pt x="12267" y="15758"/>
                    <a:pt x="11123" y="16127"/>
                    <a:pt x="9986" y="16127"/>
                  </a:cubicBezTo>
                  <a:cubicBezTo>
                    <a:pt x="9356" y="16127"/>
                    <a:pt x="8728" y="16014"/>
                    <a:pt x="8135" y="15783"/>
                  </a:cubicBezTo>
                  <a:cubicBezTo>
                    <a:pt x="6194" y="15044"/>
                    <a:pt x="4622" y="13657"/>
                    <a:pt x="3605" y="11901"/>
                  </a:cubicBezTo>
                  <a:cubicBezTo>
                    <a:pt x="2404" y="10330"/>
                    <a:pt x="1757" y="8296"/>
                    <a:pt x="1757" y="6262"/>
                  </a:cubicBezTo>
                  <a:cubicBezTo>
                    <a:pt x="1849" y="4506"/>
                    <a:pt x="2773" y="2935"/>
                    <a:pt x="4345" y="2010"/>
                  </a:cubicBezTo>
                  <a:cubicBezTo>
                    <a:pt x="5297" y="1297"/>
                    <a:pt x="6402" y="927"/>
                    <a:pt x="7512" y="927"/>
                  </a:cubicBezTo>
                  <a:close/>
                  <a:moveTo>
                    <a:pt x="8784" y="1"/>
                  </a:moveTo>
                  <a:cubicBezTo>
                    <a:pt x="7080" y="1"/>
                    <a:pt x="5411" y="558"/>
                    <a:pt x="4068" y="1548"/>
                  </a:cubicBezTo>
                  <a:cubicBezTo>
                    <a:pt x="2126" y="2658"/>
                    <a:pt x="740" y="4599"/>
                    <a:pt x="370" y="6817"/>
                  </a:cubicBezTo>
                  <a:cubicBezTo>
                    <a:pt x="0" y="8943"/>
                    <a:pt x="555" y="11162"/>
                    <a:pt x="1849" y="12918"/>
                  </a:cubicBezTo>
                  <a:cubicBezTo>
                    <a:pt x="3051" y="14859"/>
                    <a:pt x="4899" y="16245"/>
                    <a:pt x="7118" y="16800"/>
                  </a:cubicBezTo>
                  <a:cubicBezTo>
                    <a:pt x="7680" y="16917"/>
                    <a:pt x="8247" y="16975"/>
                    <a:pt x="8812" y="16975"/>
                  </a:cubicBezTo>
                  <a:cubicBezTo>
                    <a:pt x="10477" y="16975"/>
                    <a:pt x="12115" y="16472"/>
                    <a:pt x="13496" y="15506"/>
                  </a:cubicBezTo>
                  <a:cubicBezTo>
                    <a:pt x="15437" y="14304"/>
                    <a:pt x="16731" y="12363"/>
                    <a:pt x="17101" y="10145"/>
                  </a:cubicBezTo>
                  <a:cubicBezTo>
                    <a:pt x="17378" y="7926"/>
                    <a:pt x="16824" y="5708"/>
                    <a:pt x="15529" y="3859"/>
                  </a:cubicBezTo>
                  <a:cubicBezTo>
                    <a:pt x="14420" y="2010"/>
                    <a:pt x="12479" y="624"/>
                    <a:pt x="10353" y="162"/>
                  </a:cubicBezTo>
                  <a:cubicBezTo>
                    <a:pt x="9832" y="53"/>
                    <a:pt x="9306" y="1"/>
                    <a:pt x="8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9"/>
            <p:cNvSpPr/>
            <p:nvPr/>
          </p:nvSpPr>
          <p:spPr>
            <a:xfrm>
              <a:off x="2492800" y="487675"/>
              <a:ext cx="427525" cy="439100"/>
            </a:xfrm>
            <a:custGeom>
              <a:avLst/>
              <a:gdLst/>
              <a:ahLst/>
              <a:cxnLst/>
              <a:rect l="l" t="t" r="r" b="b"/>
              <a:pathLst>
                <a:path w="17101" h="17564" extrusionOk="0">
                  <a:moveTo>
                    <a:pt x="5824" y="1"/>
                  </a:moveTo>
                  <a:lnTo>
                    <a:pt x="0" y="2589"/>
                  </a:lnTo>
                  <a:lnTo>
                    <a:pt x="185" y="2866"/>
                  </a:lnTo>
                  <a:cubicBezTo>
                    <a:pt x="462" y="2682"/>
                    <a:pt x="740" y="2589"/>
                    <a:pt x="1017" y="2497"/>
                  </a:cubicBezTo>
                  <a:cubicBezTo>
                    <a:pt x="1171" y="2435"/>
                    <a:pt x="1325" y="2404"/>
                    <a:pt x="1476" y="2404"/>
                  </a:cubicBezTo>
                  <a:cubicBezTo>
                    <a:pt x="1777" y="2404"/>
                    <a:pt x="2065" y="2528"/>
                    <a:pt x="2311" y="2774"/>
                  </a:cubicBezTo>
                  <a:cubicBezTo>
                    <a:pt x="3143" y="3883"/>
                    <a:pt x="3882" y="5177"/>
                    <a:pt x="4345" y="6471"/>
                  </a:cubicBezTo>
                  <a:lnTo>
                    <a:pt x="6748" y="11740"/>
                  </a:lnTo>
                  <a:cubicBezTo>
                    <a:pt x="7302" y="12757"/>
                    <a:pt x="7672" y="13774"/>
                    <a:pt x="8042" y="14791"/>
                  </a:cubicBezTo>
                  <a:cubicBezTo>
                    <a:pt x="8134" y="15160"/>
                    <a:pt x="8227" y="15438"/>
                    <a:pt x="8227" y="15715"/>
                  </a:cubicBezTo>
                  <a:cubicBezTo>
                    <a:pt x="8227" y="15992"/>
                    <a:pt x="8134" y="16177"/>
                    <a:pt x="8042" y="16362"/>
                  </a:cubicBezTo>
                  <a:cubicBezTo>
                    <a:pt x="7950" y="16547"/>
                    <a:pt x="7765" y="16732"/>
                    <a:pt x="7580" y="16824"/>
                  </a:cubicBezTo>
                  <a:cubicBezTo>
                    <a:pt x="7395" y="17009"/>
                    <a:pt x="7118" y="17101"/>
                    <a:pt x="6840" y="17286"/>
                  </a:cubicBezTo>
                  <a:lnTo>
                    <a:pt x="6933" y="17564"/>
                  </a:lnTo>
                  <a:lnTo>
                    <a:pt x="17101" y="12849"/>
                  </a:lnTo>
                  <a:lnTo>
                    <a:pt x="15714" y="9799"/>
                  </a:lnTo>
                  <a:lnTo>
                    <a:pt x="15437" y="9984"/>
                  </a:lnTo>
                  <a:cubicBezTo>
                    <a:pt x="16269" y="11648"/>
                    <a:pt x="14882" y="13404"/>
                    <a:pt x="11185" y="15068"/>
                  </a:cubicBezTo>
                  <a:cubicBezTo>
                    <a:pt x="10723" y="15068"/>
                    <a:pt x="10260" y="14791"/>
                    <a:pt x="10076" y="14421"/>
                  </a:cubicBezTo>
                  <a:cubicBezTo>
                    <a:pt x="9428" y="13404"/>
                    <a:pt x="8874" y="12480"/>
                    <a:pt x="8504" y="11370"/>
                  </a:cubicBezTo>
                  <a:lnTo>
                    <a:pt x="5916" y="5824"/>
                  </a:lnTo>
                  <a:cubicBezTo>
                    <a:pt x="4714" y="3329"/>
                    <a:pt x="4252" y="1850"/>
                    <a:pt x="4529" y="1387"/>
                  </a:cubicBezTo>
                  <a:cubicBezTo>
                    <a:pt x="4807" y="833"/>
                    <a:pt x="5269" y="463"/>
                    <a:pt x="5916" y="278"/>
                  </a:cubicBezTo>
                  <a:lnTo>
                    <a:pt x="58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9"/>
            <p:cNvSpPr/>
            <p:nvPr/>
          </p:nvSpPr>
          <p:spPr>
            <a:xfrm>
              <a:off x="2862525" y="330825"/>
              <a:ext cx="432175" cy="425900"/>
            </a:xfrm>
            <a:custGeom>
              <a:avLst/>
              <a:gdLst/>
              <a:ahLst/>
              <a:cxnLst/>
              <a:rect l="l" t="t" r="r" b="b"/>
              <a:pathLst>
                <a:path w="17287" h="17036" extrusionOk="0">
                  <a:moveTo>
                    <a:pt x="8241" y="729"/>
                  </a:moveTo>
                  <a:cubicBezTo>
                    <a:pt x="9419" y="729"/>
                    <a:pt x="10569" y="1099"/>
                    <a:pt x="11555" y="1838"/>
                  </a:cubicBezTo>
                  <a:cubicBezTo>
                    <a:pt x="13126" y="3132"/>
                    <a:pt x="14236" y="4888"/>
                    <a:pt x="14698" y="6830"/>
                  </a:cubicBezTo>
                  <a:cubicBezTo>
                    <a:pt x="15345" y="8771"/>
                    <a:pt x="15345" y="10897"/>
                    <a:pt x="14698" y="12838"/>
                  </a:cubicBezTo>
                  <a:cubicBezTo>
                    <a:pt x="14143" y="14502"/>
                    <a:pt x="12664" y="15703"/>
                    <a:pt x="10908" y="16073"/>
                  </a:cubicBezTo>
                  <a:cubicBezTo>
                    <a:pt x="10323" y="16289"/>
                    <a:pt x="9727" y="16391"/>
                    <a:pt x="9138" y="16391"/>
                  </a:cubicBezTo>
                  <a:cubicBezTo>
                    <a:pt x="7960" y="16391"/>
                    <a:pt x="6810" y="15981"/>
                    <a:pt x="5824" y="15241"/>
                  </a:cubicBezTo>
                  <a:cubicBezTo>
                    <a:pt x="4253" y="13947"/>
                    <a:pt x="3143" y="12191"/>
                    <a:pt x="2681" y="10250"/>
                  </a:cubicBezTo>
                  <a:cubicBezTo>
                    <a:pt x="2034" y="8309"/>
                    <a:pt x="2034" y="6183"/>
                    <a:pt x="2681" y="4334"/>
                  </a:cubicBezTo>
                  <a:cubicBezTo>
                    <a:pt x="3328" y="2578"/>
                    <a:pt x="4715" y="1376"/>
                    <a:pt x="6471" y="1006"/>
                  </a:cubicBezTo>
                  <a:cubicBezTo>
                    <a:pt x="7057" y="821"/>
                    <a:pt x="7652" y="729"/>
                    <a:pt x="8241" y="729"/>
                  </a:cubicBezTo>
                  <a:close/>
                  <a:moveTo>
                    <a:pt x="8895" y="0"/>
                  </a:moveTo>
                  <a:cubicBezTo>
                    <a:pt x="8032" y="0"/>
                    <a:pt x="7152" y="145"/>
                    <a:pt x="6286" y="452"/>
                  </a:cubicBezTo>
                  <a:cubicBezTo>
                    <a:pt x="4160" y="914"/>
                    <a:pt x="2312" y="2300"/>
                    <a:pt x="1202" y="4334"/>
                  </a:cubicBezTo>
                  <a:cubicBezTo>
                    <a:pt x="186" y="6275"/>
                    <a:pt x="1" y="8493"/>
                    <a:pt x="740" y="10619"/>
                  </a:cubicBezTo>
                  <a:cubicBezTo>
                    <a:pt x="1295" y="12838"/>
                    <a:pt x="2681" y="14687"/>
                    <a:pt x="4622" y="15888"/>
                  </a:cubicBezTo>
                  <a:cubicBezTo>
                    <a:pt x="5846" y="16645"/>
                    <a:pt x="7216" y="17036"/>
                    <a:pt x="8617" y="17036"/>
                  </a:cubicBezTo>
                  <a:cubicBezTo>
                    <a:pt x="9439" y="17036"/>
                    <a:pt x="10272" y="16901"/>
                    <a:pt x="11093" y="16628"/>
                  </a:cubicBezTo>
                  <a:cubicBezTo>
                    <a:pt x="13219" y="16073"/>
                    <a:pt x="15068" y="14687"/>
                    <a:pt x="16084" y="12653"/>
                  </a:cubicBezTo>
                  <a:cubicBezTo>
                    <a:pt x="17101" y="10619"/>
                    <a:pt x="17286" y="8309"/>
                    <a:pt x="16547" y="6183"/>
                  </a:cubicBezTo>
                  <a:cubicBezTo>
                    <a:pt x="15728" y="2463"/>
                    <a:pt x="12455" y="0"/>
                    <a:pt x="8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9"/>
            <p:cNvSpPr/>
            <p:nvPr/>
          </p:nvSpPr>
          <p:spPr>
            <a:xfrm>
              <a:off x="3274217" y="259382"/>
              <a:ext cx="420601" cy="423151"/>
            </a:xfrm>
            <a:custGeom>
              <a:avLst/>
              <a:gdLst/>
              <a:ahLst/>
              <a:cxnLst/>
              <a:rect l="l" t="t" r="r" b="b"/>
              <a:pathLst>
                <a:path w="16824" h="16926" extrusionOk="0">
                  <a:moveTo>
                    <a:pt x="6272" y="520"/>
                  </a:moveTo>
                  <a:cubicBezTo>
                    <a:pt x="8437" y="520"/>
                    <a:pt x="9644" y="1561"/>
                    <a:pt x="9891" y="3707"/>
                  </a:cubicBezTo>
                  <a:cubicBezTo>
                    <a:pt x="10076" y="4724"/>
                    <a:pt x="9706" y="5741"/>
                    <a:pt x="8967" y="6480"/>
                  </a:cubicBezTo>
                  <a:cubicBezTo>
                    <a:pt x="8227" y="7220"/>
                    <a:pt x="7211" y="7682"/>
                    <a:pt x="6194" y="7774"/>
                  </a:cubicBezTo>
                  <a:lnTo>
                    <a:pt x="4715" y="7867"/>
                  </a:lnTo>
                  <a:lnTo>
                    <a:pt x="3883" y="749"/>
                  </a:lnTo>
                  <a:lnTo>
                    <a:pt x="5454" y="565"/>
                  </a:lnTo>
                  <a:cubicBezTo>
                    <a:pt x="5740" y="535"/>
                    <a:pt x="6013" y="520"/>
                    <a:pt x="6272" y="520"/>
                  </a:cubicBezTo>
                  <a:close/>
                  <a:moveTo>
                    <a:pt x="6967" y="0"/>
                  </a:moveTo>
                  <a:cubicBezTo>
                    <a:pt x="6470" y="0"/>
                    <a:pt x="5935" y="34"/>
                    <a:pt x="5362" y="102"/>
                  </a:cubicBezTo>
                  <a:lnTo>
                    <a:pt x="1" y="657"/>
                  </a:lnTo>
                  <a:lnTo>
                    <a:pt x="1" y="934"/>
                  </a:lnTo>
                  <a:cubicBezTo>
                    <a:pt x="174" y="909"/>
                    <a:pt x="341" y="898"/>
                    <a:pt x="503" y="898"/>
                  </a:cubicBezTo>
                  <a:cubicBezTo>
                    <a:pt x="945" y="898"/>
                    <a:pt x="1351" y="984"/>
                    <a:pt x="1757" y="1119"/>
                  </a:cubicBezTo>
                  <a:cubicBezTo>
                    <a:pt x="1942" y="1304"/>
                    <a:pt x="2127" y="1581"/>
                    <a:pt x="2312" y="2136"/>
                  </a:cubicBezTo>
                  <a:cubicBezTo>
                    <a:pt x="2589" y="3245"/>
                    <a:pt x="2774" y="4447"/>
                    <a:pt x="2774" y="5556"/>
                  </a:cubicBezTo>
                  <a:lnTo>
                    <a:pt x="3421" y="11472"/>
                  </a:lnTo>
                  <a:cubicBezTo>
                    <a:pt x="3606" y="12489"/>
                    <a:pt x="3698" y="13228"/>
                    <a:pt x="3698" y="13783"/>
                  </a:cubicBezTo>
                  <a:cubicBezTo>
                    <a:pt x="3791" y="14984"/>
                    <a:pt x="3698" y="15816"/>
                    <a:pt x="3421" y="16094"/>
                  </a:cubicBezTo>
                  <a:cubicBezTo>
                    <a:pt x="2959" y="16463"/>
                    <a:pt x="2404" y="16648"/>
                    <a:pt x="1757" y="16648"/>
                  </a:cubicBezTo>
                  <a:lnTo>
                    <a:pt x="1757" y="16926"/>
                  </a:lnTo>
                  <a:lnTo>
                    <a:pt x="8043" y="16278"/>
                  </a:lnTo>
                  <a:lnTo>
                    <a:pt x="7950" y="16001"/>
                  </a:lnTo>
                  <a:cubicBezTo>
                    <a:pt x="7788" y="16024"/>
                    <a:pt x="7632" y="16036"/>
                    <a:pt x="7481" y="16036"/>
                  </a:cubicBezTo>
                  <a:cubicBezTo>
                    <a:pt x="7026" y="16036"/>
                    <a:pt x="6610" y="15932"/>
                    <a:pt x="6194" y="15724"/>
                  </a:cubicBezTo>
                  <a:cubicBezTo>
                    <a:pt x="5917" y="15447"/>
                    <a:pt x="5639" y="15077"/>
                    <a:pt x="5639" y="14615"/>
                  </a:cubicBezTo>
                  <a:cubicBezTo>
                    <a:pt x="5362" y="13505"/>
                    <a:pt x="5177" y="12396"/>
                    <a:pt x="5085" y="11287"/>
                  </a:cubicBezTo>
                  <a:lnTo>
                    <a:pt x="4807" y="8329"/>
                  </a:lnTo>
                  <a:cubicBezTo>
                    <a:pt x="5454" y="8329"/>
                    <a:pt x="6194" y="8514"/>
                    <a:pt x="6841" y="8791"/>
                  </a:cubicBezTo>
                  <a:cubicBezTo>
                    <a:pt x="7488" y="9161"/>
                    <a:pt x="8043" y="9623"/>
                    <a:pt x="8505" y="10178"/>
                  </a:cubicBezTo>
                  <a:cubicBezTo>
                    <a:pt x="8967" y="10732"/>
                    <a:pt x="9521" y="11379"/>
                    <a:pt x="9984" y="12026"/>
                  </a:cubicBezTo>
                  <a:cubicBezTo>
                    <a:pt x="10446" y="12674"/>
                    <a:pt x="10816" y="13228"/>
                    <a:pt x="11185" y="13783"/>
                  </a:cubicBezTo>
                  <a:cubicBezTo>
                    <a:pt x="11555" y="14337"/>
                    <a:pt x="11925" y="14800"/>
                    <a:pt x="12387" y="15169"/>
                  </a:cubicBezTo>
                  <a:cubicBezTo>
                    <a:pt x="12664" y="15539"/>
                    <a:pt x="13126" y="15631"/>
                    <a:pt x="13589" y="15631"/>
                  </a:cubicBezTo>
                  <a:lnTo>
                    <a:pt x="16824" y="15262"/>
                  </a:lnTo>
                  <a:lnTo>
                    <a:pt x="16731" y="15077"/>
                  </a:lnTo>
                  <a:cubicBezTo>
                    <a:pt x="16639" y="15083"/>
                    <a:pt x="16546" y="15085"/>
                    <a:pt x="16454" y="15085"/>
                  </a:cubicBezTo>
                  <a:cubicBezTo>
                    <a:pt x="15081" y="15085"/>
                    <a:pt x="13814" y="14441"/>
                    <a:pt x="13034" y="13228"/>
                  </a:cubicBezTo>
                  <a:cubicBezTo>
                    <a:pt x="12479" y="12674"/>
                    <a:pt x="12017" y="12026"/>
                    <a:pt x="11555" y="11379"/>
                  </a:cubicBezTo>
                  <a:cubicBezTo>
                    <a:pt x="10723" y="9993"/>
                    <a:pt x="9521" y="8791"/>
                    <a:pt x="8043" y="8052"/>
                  </a:cubicBezTo>
                  <a:cubicBezTo>
                    <a:pt x="9152" y="7774"/>
                    <a:pt x="10076" y="7220"/>
                    <a:pt x="10816" y="6388"/>
                  </a:cubicBezTo>
                  <a:cubicBezTo>
                    <a:pt x="11463" y="5556"/>
                    <a:pt x="11832" y="4447"/>
                    <a:pt x="11647" y="3338"/>
                  </a:cubicBezTo>
                  <a:cubicBezTo>
                    <a:pt x="11411" y="1132"/>
                    <a:pt x="9832" y="0"/>
                    <a:pt x="69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29"/>
            <p:cNvSpPr/>
            <p:nvPr/>
          </p:nvSpPr>
          <p:spPr>
            <a:xfrm>
              <a:off x="3731425" y="240425"/>
              <a:ext cx="286575" cy="413675"/>
            </a:xfrm>
            <a:custGeom>
              <a:avLst/>
              <a:gdLst/>
              <a:ahLst/>
              <a:cxnLst/>
              <a:rect l="l" t="t" r="r" b="b"/>
              <a:pathLst>
                <a:path w="11463" h="16547" extrusionOk="0">
                  <a:moveTo>
                    <a:pt x="555" y="0"/>
                  </a:moveTo>
                  <a:lnTo>
                    <a:pt x="555" y="185"/>
                  </a:lnTo>
                  <a:cubicBezTo>
                    <a:pt x="1109" y="185"/>
                    <a:pt x="1756" y="370"/>
                    <a:pt x="2219" y="740"/>
                  </a:cubicBezTo>
                  <a:cubicBezTo>
                    <a:pt x="2496" y="1017"/>
                    <a:pt x="2588" y="1479"/>
                    <a:pt x="2588" y="1849"/>
                  </a:cubicBezTo>
                  <a:cubicBezTo>
                    <a:pt x="2681" y="3051"/>
                    <a:pt x="2773" y="4160"/>
                    <a:pt x="2681" y="5362"/>
                  </a:cubicBezTo>
                  <a:lnTo>
                    <a:pt x="2496" y="11093"/>
                  </a:lnTo>
                  <a:cubicBezTo>
                    <a:pt x="2404" y="13866"/>
                    <a:pt x="2219" y="15345"/>
                    <a:pt x="1756" y="15622"/>
                  </a:cubicBezTo>
                  <a:cubicBezTo>
                    <a:pt x="1374" y="15928"/>
                    <a:pt x="864" y="16108"/>
                    <a:pt x="385" y="16108"/>
                  </a:cubicBezTo>
                  <a:cubicBezTo>
                    <a:pt x="286" y="16108"/>
                    <a:pt x="188" y="16100"/>
                    <a:pt x="93" y="16084"/>
                  </a:cubicBezTo>
                  <a:lnTo>
                    <a:pt x="0" y="16361"/>
                  </a:lnTo>
                  <a:lnTo>
                    <a:pt x="7025" y="16546"/>
                  </a:lnTo>
                  <a:lnTo>
                    <a:pt x="7025" y="16269"/>
                  </a:lnTo>
                  <a:cubicBezTo>
                    <a:pt x="6471" y="16269"/>
                    <a:pt x="5824" y="16177"/>
                    <a:pt x="5177" y="15992"/>
                  </a:cubicBezTo>
                  <a:cubicBezTo>
                    <a:pt x="4992" y="15992"/>
                    <a:pt x="4807" y="15807"/>
                    <a:pt x="4714" y="15622"/>
                  </a:cubicBezTo>
                  <a:cubicBezTo>
                    <a:pt x="4622" y="15437"/>
                    <a:pt x="4530" y="15252"/>
                    <a:pt x="4437" y="15067"/>
                  </a:cubicBezTo>
                  <a:cubicBezTo>
                    <a:pt x="4160" y="13773"/>
                    <a:pt x="4067" y="12479"/>
                    <a:pt x="4252" y="11185"/>
                  </a:cubicBezTo>
                  <a:lnTo>
                    <a:pt x="4252" y="8504"/>
                  </a:lnTo>
                  <a:cubicBezTo>
                    <a:pt x="5177" y="8504"/>
                    <a:pt x="6008" y="8597"/>
                    <a:pt x="6840" y="8874"/>
                  </a:cubicBezTo>
                  <a:cubicBezTo>
                    <a:pt x="7303" y="8967"/>
                    <a:pt x="7672" y="9244"/>
                    <a:pt x="7857" y="9614"/>
                  </a:cubicBezTo>
                  <a:cubicBezTo>
                    <a:pt x="8042" y="10076"/>
                    <a:pt x="8134" y="10630"/>
                    <a:pt x="8042" y="11093"/>
                  </a:cubicBezTo>
                  <a:lnTo>
                    <a:pt x="8319" y="11185"/>
                  </a:lnTo>
                  <a:lnTo>
                    <a:pt x="8504" y="5454"/>
                  </a:lnTo>
                  <a:lnTo>
                    <a:pt x="8227" y="5454"/>
                  </a:lnTo>
                  <a:cubicBezTo>
                    <a:pt x="8227" y="5916"/>
                    <a:pt x="8227" y="6286"/>
                    <a:pt x="8134" y="6656"/>
                  </a:cubicBezTo>
                  <a:cubicBezTo>
                    <a:pt x="8042" y="7025"/>
                    <a:pt x="7857" y="7210"/>
                    <a:pt x="7580" y="7395"/>
                  </a:cubicBezTo>
                  <a:cubicBezTo>
                    <a:pt x="7210" y="7673"/>
                    <a:pt x="6840" y="7857"/>
                    <a:pt x="6471" y="7857"/>
                  </a:cubicBezTo>
                  <a:cubicBezTo>
                    <a:pt x="5916" y="7950"/>
                    <a:pt x="5177" y="7950"/>
                    <a:pt x="4345" y="7950"/>
                  </a:cubicBezTo>
                  <a:lnTo>
                    <a:pt x="4530" y="555"/>
                  </a:lnTo>
                  <a:cubicBezTo>
                    <a:pt x="6193" y="555"/>
                    <a:pt x="7950" y="740"/>
                    <a:pt x="9521" y="1295"/>
                  </a:cubicBezTo>
                  <a:cubicBezTo>
                    <a:pt x="10538" y="1572"/>
                    <a:pt x="11185" y="2496"/>
                    <a:pt x="11092" y="3513"/>
                  </a:cubicBezTo>
                  <a:lnTo>
                    <a:pt x="11370" y="3605"/>
                  </a:lnTo>
                  <a:lnTo>
                    <a:pt x="11462" y="185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9"/>
            <p:cNvSpPr/>
            <p:nvPr/>
          </p:nvSpPr>
          <p:spPr>
            <a:xfrm>
              <a:off x="4089600" y="249675"/>
              <a:ext cx="436775" cy="450050"/>
            </a:xfrm>
            <a:custGeom>
              <a:avLst/>
              <a:gdLst/>
              <a:ahLst/>
              <a:cxnLst/>
              <a:rect l="l" t="t" r="r" b="b"/>
              <a:pathLst>
                <a:path w="17471" h="18002" extrusionOk="0">
                  <a:moveTo>
                    <a:pt x="278" y="0"/>
                  </a:moveTo>
                  <a:lnTo>
                    <a:pt x="278" y="277"/>
                  </a:lnTo>
                  <a:cubicBezTo>
                    <a:pt x="925" y="277"/>
                    <a:pt x="1480" y="555"/>
                    <a:pt x="1942" y="1017"/>
                  </a:cubicBezTo>
                  <a:cubicBezTo>
                    <a:pt x="2127" y="1387"/>
                    <a:pt x="2219" y="1756"/>
                    <a:pt x="2127" y="2126"/>
                  </a:cubicBezTo>
                  <a:cubicBezTo>
                    <a:pt x="2034" y="3328"/>
                    <a:pt x="1942" y="4437"/>
                    <a:pt x="1664" y="5546"/>
                  </a:cubicBezTo>
                  <a:lnTo>
                    <a:pt x="740" y="10353"/>
                  </a:lnTo>
                  <a:cubicBezTo>
                    <a:pt x="1" y="14605"/>
                    <a:pt x="1664" y="17101"/>
                    <a:pt x="5824" y="17840"/>
                  </a:cubicBezTo>
                  <a:cubicBezTo>
                    <a:pt x="6262" y="17950"/>
                    <a:pt x="6713" y="18001"/>
                    <a:pt x="7168" y="18001"/>
                  </a:cubicBezTo>
                  <a:cubicBezTo>
                    <a:pt x="7867" y="18001"/>
                    <a:pt x="8572" y="17879"/>
                    <a:pt x="9244" y="17655"/>
                  </a:cubicBezTo>
                  <a:cubicBezTo>
                    <a:pt x="9799" y="17470"/>
                    <a:pt x="10353" y="17193"/>
                    <a:pt x="10908" y="16731"/>
                  </a:cubicBezTo>
                  <a:cubicBezTo>
                    <a:pt x="11370" y="16269"/>
                    <a:pt x="11832" y="15714"/>
                    <a:pt x="12202" y="15067"/>
                  </a:cubicBezTo>
                  <a:cubicBezTo>
                    <a:pt x="12664" y="14235"/>
                    <a:pt x="12942" y="13311"/>
                    <a:pt x="13034" y="12386"/>
                  </a:cubicBezTo>
                  <a:lnTo>
                    <a:pt x="13958" y="7857"/>
                  </a:lnTo>
                  <a:cubicBezTo>
                    <a:pt x="14051" y="6748"/>
                    <a:pt x="14328" y="5639"/>
                    <a:pt x="14790" y="4529"/>
                  </a:cubicBezTo>
                  <a:cubicBezTo>
                    <a:pt x="14883" y="4067"/>
                    <a:pt x="15252" y="3698"/>
                    <a:pt x="15715" y="3420"/>
                  </a:cubicBezTo>
                  <a:cubicBezTo>
                    <a:pt x="15992" y="3328"/>
                    <a:pt x="16269" y="3282"/>
                    <a:pt x="16546" y="3282"/>
                  </a:cubicBezTo>
                  <a:cubicBezTo>
                    <a:pt x="16824" y="3282"/>
                    <a:pt x="17101" y="3328"/>
                    <a:pt x="17378" y="3420"/>
                  </a:cubicBezTo>
                  <a:lnTo>
                    <a:pt x="17471" y="3143"/>
                  </a:lnTo>
                  <a:lnTo>
                    <a:pt x="11740" y="2126"/>
                  </a:lnTo>
                  <a:lnTo>
                    <a:pt x="11740" y="2403"/>
                  </a:lnTo>
                  <a:cubicBezTo>
                    <a:pt x="12294" y="2403"/>
                    <a:pt x="12849" y="2681"/>
                    <a:pt x="13311" y="2958"/>
                  </a:cubicBezTo>
                  <a:cubicBezTo>
                    <a:pt x="13681" y="3420"/>
                    <a:pt x="13773" y="3882"/>
                    <a:pt x="13773" y="4437"/>
                  </a:cubicBezTo>
                  <a:cubicBezTo>
                    <a:pt x="13681" y="5546"/>
                    <a:pt x="13589" y="6655"/>
                    <a:pt x="13311" y="7765"/>
                  </a:cubicBezTo>
                  <a:lnTo>
                    <a:pt x="12479" y="12386"/>
                  </a:lnTo>
                  <a:cubicBezTo>
                    <a:pt x="12294" y="13958"/>
                    <a:pt x="11463" y="15529"/>
                    <a:pt x="10168" y="16546"/>
                  </a:cubicBezTo>
                  <a:cubicBezTo>
                    <a:pt x="9343" y="17097"/>
                    <a:pt x="8312" y="17391"/>
                    <a:pt x="7267" y="17391"/>
                  </a:cubicBezTo>
                  <a:cubicBezTo>
                    <a:pt x="6908" y="17391"/>
                    <a:pt x="6548" y="17356"/>
                    <a:pt x="6194" y="17286"/>
                  </a:cubicBezTo>
                  <a:cubicBezTo>
                    <a:pt x="4900" y="17101"/>
                    <a:pt x="3698" y="16361"/>
                    <a:pt x="2866" y="15344"/>
                  </a:cubicBezTo>
                  <a:cubicBezTo>
                    <a:pt x="2127" y="13958"/>
                    <a:pt x="1942" y="12294"/>
                    <a:pt x="2404" y="10815"/>
                  </a:cubicBezTo>
                  <a:lnTo>
                    <a:pt x="3236" y="5916"/>
                  </a:lnTo>
                  <a:cubicBezTo>
                    <a:pt x="3421" y="4807"/>
                    <a:pt x="3698" y="3698"/>
                    <a:pt x="3975" y="2681"/>
                  </a:cubicBezTo>
                  <a:cubicBezTo>
                    <a:pt x="4068" y="2311"/>
                    <a:pt x="4253" y="2034"/>
                    <a:pt x="4345" y="1756"/>
                  </a:cubicBezTo>
                  <a:cubicBezTo>
                    <a:pt x="4530" y="1664"/>
                    <a:pt x="4715" y="1479"/>
                    <a:pt x="4900" y="1387"/>
                  </a:cubicBezTo>
                  <a:cubicBezTo>
                    <a:pt x="5085" y="1294"/>
                    <a:pt x="5269" y="1294"/>
                    <a:pt x="5547" y="1294"/>
                  </a:cubicBezTo>
                  <a:cubicBezTo>
                    <a:pt x="5824" y="1294"/>
                    <a:pt x="6101" y="1294"/>
                    <a:pt x="6471" y="1387"/>
                  </a:cubicBezTo>
                  <a:lnTo>
                    <a:pt x="6563" y="1109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9"/>
            <p:cNvSpPr/>
            <p:nvPr/>
          </p:nvSpPr>
          <p:spPr>
            <a:xfrm>
              <a:off x="4475525" y="358275"/>
              <a:ext cx="291200" cy="480700"/>
            </a:xfrm>
            <a:custGeom>
              <a:avLst/>
              <a:gdLst/>
              <a:ahLst/>
              <a:cxnLst/>
              <a:rect l="l" t="t" r="r" b="b"/>
              <a:pathLst>
                <a:path w="11648" h="19228" extrusionOk="0">
                  <a:moveTo>
                    <a:pt x="5454" y="1"/>
                  </a:moveTo>
                  <a:lnTo>
                    <a:pt x="5454" y="278"/>
                  </a:lnTo>
                  <a:cubicBezTo>
                    <a:pt x="5731" y="370"/>
                    <a:pt x="6009" y="555"/>
                    <a:pt x="6286" y="648"/>
                  </a:cubicBezTo>
                  <a:cubicBezTo>
                    <a:pt x="6748" y="833"/>
                    <a:pt x="7025" y="1202"/>
                    <a:pt x="7025" y="1664"/>
                  </a:cubicBezTo>
                  <a:cubicBezTo>
                    <a:pt x="6840" y="3143"/>
                    <a:pt x="6471" y="4530"/>
                    <a:pt x="5916" y="5824"/>
                  </a:cubicBezTo>
                  <a:lnTo>
                    <a:pt x="3975" y="11278"/>
                  </a:lnTo>
                  <a:cubicBezTo>
                    <a:pt x="3605" y="12294"/>
                    <a:pt x="3143" y="13404"/>
                    <a:pt x="2681" y="14328"/>
                  </a:cubicBezTo>
                  <a:cubicBezTo>
                    <a:pt x="2588" y="14698"/>
                    <a:pt x="2404" y="14883"/>
                    <a:pt x="2219" y="15160"/>
                  </a:cubicBezTo>
                  <a:cubicBezTo>
                    <a:pt x="2034" y="15345"/>
                    <a:pt x="1849" y="15437"/>
                    <a:pt x="1664" y="15437"/>
                  </a:cubicBezTo>
                  <a:cubicBezTo>
                    <a:pt x="1525" y="15483"/>
                    <a:pt x="1410" y="15507"/>
                    <a:pt x="1306" y="15507"/>
                  </a:cubicBezTo>
                  <a:cubicBezTo>
                    <a:pt x="1202" y="15507"/>
                    <a:pt x="1109" y="15483"/>
                    <a:pt x="1017" y="15437"/>
                  </a:cubicBezTo>
                  <a:cubicBezTo>
                    <a:pt x="647" y="15437"/>
                    <a:pt x="370" y="15345"/>
                    <a:pt x="93" y="15160"/>
                  </a:cubicBezTo>
                  <a:lnTo>
                    <a:pt x="0" y="15437"/>
                  </a:lnTo>
                  <a:lnTo>
                    <a:pt x="10538" y="19227"/>
                  </a:lnTo>
                  <a:lnTo>
                    <a:pt x="11647" y="15992"/>
                  </a:lnTo>
                  <a:lnTo>
                    <a:pt x="11370" y="15992"/>
                  </a:lnTo>
                  <a:cubicBezTo>
                    <a:pt x="10999" y="16999"/>
                    <a:pt x="10112" y="17519"/>
                    <a:pt x="8708" y="17519"/>
                  </a:cubicBezTo>
                  <a:cubicBezTo>
                    <a:pt x="7663" y="17519"/>
                    <a:pt x="6332" y="17231"/>
                    <a:pt x="4714" y="16639"/>
                  </a:cubicBezTo>
                  <a:cubicBezTo>
                    <a:pt x="4437" y="16269"/>
                    <a:pt x="4252" y="15807"/>
                    <a:pt x="4345" y="15345"/>
                  </a:cubicBezTo>
                  <a:cubicBezTo>
                    <a:pt x="4622" y="14236"/>
                    <a:pt x="4992" y="13219"/>
                    <a:pt x="5361" y="12110"/>
                  </a:cubicBezTo>
                  <a:lnTo>
                    <a:pt x="7395" y="6379"/>
                  </a:lnTo>
                  <a:cubicBezTo>
                    <a:pt x="8319" y="3790"/>
                    <a:pt x="9059" y="2404"/>
                    <a:pt x="9521" y="2219"/>
                  </a:cubicBezTo>
                  <a:cubicBezTo>
                    <a:pt x="9718" y="2154"/>
                    <a:pt x="9926" y="2123"/>
                    <a:pt x="10137" y="2123"/>
                  </a:cubicBezTo>
                  <a:cubicBezTo>
                    <a:pt x="10522" y="2123"/>
                    <a:pt x="10919" y="2225"/>
                    <a:pt x="11277" y="2404"/>
                  </a:cubicBezTo>
                  <a:lnTo>
                    <a:pt x="11370" y="2127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9"/>
            <p:cNvSpPr/>
            <p:nvPr/>
          </p:nvSpPr>
          <p:spPr>
            <a:xfrm>
              <a:off x="4893775" y="557025"/>
              <a:ext cx="654025" cy="623950"/>
            </a:xfrm>
            <a:custGeom>
              <a:avLst/>
              <a:gdLst/>
              <a:ahLst/>
              <a:cxnLst/>
              <a:rect l="l" t="t" r="r" b="b"/>
              <a:pathLst>
                <a:path w="26161" h="24958" extrusionOk="0">
                  <a:moveTo>
                    <a:pt x="8967" y="0"/>
                  </a:moveTo>
                  <a:lnTo>
                    <a:pt x="8875" y="185"/>
                  </a:lnTo>
                  <a:cubicBezTo>
                    <a:pt x="9244" y="462"/>
                    <a:pt x="9614" y="740"/>
                    <a:pt x="9891" y="1017"/>
                  </a:cubicBezTo>
                  <a:cubicBezTo>
                    <a:pt x="10076" y="1294"/>
                    <a:pt x="10169" y="1664"/>
                    <a:pt x="10076" y="2034"/>
                  </a:cubicBezTo>
                  <a:cubicBezTo>
                    <a:pt x="10076" y="2496"/>
                    <a:pt x="9891" y="3050"/>
                    <a:pt x="9614" y="3513"/>
                  </a:cubicBezTo>
                  <a:cubicBezTo>
                    <a:pt x="9337" y="3975"/>
                    <a:pt x="8875" y="4807"/>
                    <a:pt x="8228" y="5823"/>
                  </a:cubicBezTo>
                  <a:lnTo>
                    <a:pt x="5085" y="10630"/>
                  </a:lnTo>
                  <a:cubicBezTo>
                    <a:pt x="4345" y="11647"/>
                    <a:pt x="3883" y="12386"/>
                    <a:pt x="3513" y="12941"/>
                  </a:cubicBezTo>
                  <a:cubicBezTo>
                    <a:pt x="3144" y="13311"/>
                    <a:pt x="2774" y="13680"/>
                    <a:pt x="2312" y="13958"/>
                  </a:cubicBezTo>
                  <a:cubicBezTo>
                    <a:pt x="2109" y="14093"/>
                    <a:pt x="1856" y="14179"/>
                    <a:pt x="1590" y="14179"/>
                  </a:cubicBezTo>
                  <a:cubicBezTo>
                    <a:pt x="1493" y="14179"/>
                    <a:pt x="1394" y="14167"/>
                    <a:pt x="1295" y="14143"/>
                  </a:cubicBezTo>
                  <a:cubicBezTo>
                    <a:pt x="925" y="13958"/>
                    <a:pt x="556" y="13773"/>
                    <a:pt x="186" y="13496"/>
                  </a:cubicBezTo>
                  <a:lnTo>
                    <a:pt x="1" y="13773"/>
                  </a:lnTo>
                  <a:lnTo>
                    <a:pt x="4808" y="16916"/>
                  </a:lnTo>
                  <a:lnTo>
                    <a:pt x="4900" y="16638"/>
                  </a:lnTo>
                  <a:cubicBezTo>
                    <a:pt x="4438" y="16361"/>
                    <a:pt x="4068" y="15991"/>
                    <a:pt x="3791" y="15437"/>
                  </a:cubicBezTo>
                  <a:cubicBezTo>
                    <a:pt x="3606" y="14974"/>
                    <a:pt x="3698" y="14420"/>
                    <a:pt x="3883" y="13958"/>
                  </a:cubicBezTo>
                  <a:cubicBezTo>
                    <a:pt x="4345" y="12941"/>
                    <a:pt x="4900" y="11924"/>
                    <a:pt x="5547" y="11000"/>
                  </a:cubicBezTo>
                  <a:lnTo>
                    <a:pt x="9707" y="4622"/>
                  </a:lnTo>
                  <a:lnTo>
                    <a:pt x="8413" y="18949"/>
                  </a:lnTo>
                  <a:lnTo>
                    <a:pt x="22093" y="10075"/>
                  </a:lnTo>
                  <a:lnTo>
                    <a:pt x="16732" y="18302"/>
                  </a:lnTo>
                  <a:cubicBezTo>
                    <a:pt x="16177" y="19226"/>
                    <a:pt x="15715" y="19781"/>
                    <a:pt x="15438" y="20243"/>
                  </a:cubicBezTo>
                  <a:cubicBezTo>
                    <a:pt x="14698" y="21260"/>
                    <a:pt x="14143" y="21907"/>
                    <a:pt x="13681" y="21907"/>
                  </a:cubicBezTo>
                  <a:cubicBezTo>
                    <a:pt x="13127" y="21815"/>
                    <a:pt x="12572" y="21630"/>
                    <a:pt x="12110" y="21260"/>
                  </a:cubicBezTo>
                  <a:lnTo>
                    <a:pt x="11925" y="21537"/>
                  </a:lnTo>
                  <a:lnTo>
                    <a:pt x="17101" y="24957"/>
                  </a:lnTo>
                  <a:lnTo>
                    <a:pt x="17286" y="24680"/>
                  </a:lnTo>
                  <a:cubicBezTo>
                    <a:pt x="16732" y="24403"/>
                    <a:pt x="16362" y="23941"/>
                    <a:pt x="16085" y="23386"/>
                  </a:cubicBezTo>
                  <a:cubicBezTo>
                    <a:pt x="16085" y="23016"/>
                    <a:pt x="16177" y="22554"/>
                    <a:pt x="16362" y="22277"/>
                  </a:cubicBezTo>
                  <a:cubicBezTo>
                    <a:pt x="16917" y="21260"/>
                    <a:pt x="17471" y="20243"/>
                    <a:pt x="18118" y="19319"/>
                  </a:cubicBezTo>
                  <a:lnTo>
                    <a:pt x="21261" y="14420"/>
                  </a:lnTo>
                  <a:cubicBezTo>
                    <a:pt x="22832" y="12109"/>
                    <a:pt x="23757" y="11000"/>
                    <a:pt x="24311" y="10907"/>
                  </a:cubicBezTo>
                  <a:cubicBezTo>
                    <a:pt x="24958" y="10907"/>
                    <a:pt x="25513" y="11092"/>
                    <a:pt x="25975" y="11462"/>
                  </a:cubicBezTo>
                  <a:lnTo>
                    <a:pt x="26160" y="11277"/>
                  </a:lnTo>
                  <a:lnTo>
                    <a:pt x="22740" y="9059"/>
                  </a:lnTo>
                  <a:lnTo>
                    <a:pt x="10261" y="17193"/>
                  </a:lnTo>
                  <a:lnTo>
                    <a:pt x="11555" y="1664"/>
                  </a:lnTo>
                  <a:lnTo>
                    <a:pt x="89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9"/>
            <p:cNvSpPr/>
            <p:nvPr/>
          </p:nvSpPr>
          <p:spPr>
            <a:xfrm>
              <a:off x="5349025" y="919825"/>
              <a:ext cx="483000" cy="499175"/>
            </a:xfrm>
            <a:custGeom>
              <a:avLst/>
              <a:gdLst/>
              <a:ahLst/>
              <a:cxnLst/>
              <a:rect l="l" t="t" r="r" b="b"/>
              <a:pathLst>
                <a:path w="19320" h="19967" extrusionOk="0">
                  <a:moveTo>
                    <a:pt x="11463" y="0"/>
                  </a:moveTo>
                  <a:lnTo>
                    <a:pt x="11278" y="185"/>
                  </a:lnTo>
                  <a:cubicBezTo>
                    <a:pt x="11740" y="555"/>
                    <a:pt x="12110" y="1110"/>
                    <a:pt x="12202" y="1664"/>
                  </a:cubicBezTo>
                  <a:cubicBezTo>
                    <a:pt x="12202" y="2126"/>
                    <a:pt x="12017" y="2496"/>
                    <a:pt x="11740" y="2866"/>
                  </a:cubicBezTo>
                  <a:cubicBezTo>
                    <a:pt x="11000" y="3790"/>
                    <a:pt x="10261" y="4622"/>
                    <a:pt x="9429" y="5454"/>
                  </a:cubicBezTo>
                  <a:lnTo>
                    <a:pt x="5362" y="9614"/>
                  </a:lnTo>
                  <a:cubicBezTo>
                    <a:pt x="3513" y="11555"/>
                    <a:pt x="2311" y="12479"/>
                    <a:pt x="1757" y="12479"/>
                  </a:cubicBezTo>
                  <a:cubicBezTo>
                    <a:pt x="1202" y="12387"/>
                    <a:pt x="648" y="12109"/>
                    <a:pt x="278" y="11647"/>
                  </a:cubicBezTo>
                  <a:lnTo>
                    <a:pt x="1" y="11832"/>
                  </a:lnTo>
                  <a:lnTo>
                    <a:pt x="8597" y="19966"/>
                  </a:lnTo>
                  <a:lnTo>
                    <a:pt x="10908" y="17563"/>
                  </a:lnTo>
                  <a:lnTo>
                    <a:pt x="10631" y="17378"/>
                  </a:lnTo>
                  <a:cubicBezTo>
                    <a:pt x="10226" y="17811"/>
                    <a:pt x="9732" y="18028"/>
                    <a:pt x="9147" y="18028"/>
                  </a:cubicBezTo>
                  <a:cubicBezTo>
                    <a:pt x="7860" y="18028"/>
                    <a:pt x="6136" y="16979"/>
                    <a:pt x="3975" y="14882"/>
                  </a:cubicBezTo>
                  <a:cubicBezTo>
                    <a:pt x="3790" y="14420"/>
                    <a:pt x="3883" y="13866"/>
                    <a:pt x="4160" y="13496"/>
                  </a:cubicBezTo>
                  <a:cubicBezTo>
                    <a:pt x="4807" y="12664"/>
                    <a:pt x="5547" y="11740"/>
                    <a:pt x="6286" y="11000"/>
                  </a:cubicBezTo>
                  <a:lnTo>
                    <a:pt x="8412" y="8782"/>
                  </a:lnTo>
                  <a:cubicBezTo>
                    <a:pt x="9244" y="9521"/>
                    <a:pt x="9891" y="10353"/>
                    <a:pt x="10631" y="11185"/>
                  </a:cubicBezTo>
                  <a:cubicBezTo>
                    <a:pt x="10908" y="11647"/>
                    <a:pt x="11093" y="12109"/>
                    <a:pt x="11000" y="12571"/>
                  </a:cubicBezTo>
                  <a:cubicBezTo>
                    <a:pt x="10815" y="13126"/>
                    <a:pt x="10538" y="13588"/>
                    <a:pt x="10076" y="13958"/>
                  </a:cubicBezTo>
                  <a:lnTo>
                    <a:pt x="10261" y="14143"/>
                  </a:lnTo>
                  <a:lnTo>
                    <a:pt x="14236" y="10076"/>
                  </a:lnTo>
                  <a:lnTo>
                    <a:pt x="13958" y="9891"/>
                  </a:lnTo>
                  <a:cubicBezTo>
                    <a:pt x="13589" y="10353"/>
                    <a:pt x="13219" y="10630"/>
                    <a:pt x="12664" y="10908"/>
                  </a:cubicBezTo>
                  <a:cubicBezTo>
                    <a:pt x="12202" y="10908"/>
                    <a:pt x="11647" y="10815"/>
                    <a:pt x="11278" y="10538"/>
                  </a:cubicBezTo>
                  <a:cubicBezTo>
                    <a:pt x="10353" y="9891"/>
                    <a:pt x="9521" y="9244"/>
                    <a:pt x="8782" y="8412"/>
                  </a:cubicBezTo>
                  <a:lnTo>
                    <a:pt x="13958" y="3051"/>
                  </a:lnTo>
                  <a:cubicBezTo>
                    <a:pt x="15252" y="4252"/>
                    <a:pt x="16269" y="5546"/>
                    <a:pt x="17194" y="7025"/>
                  </a:cubicBezTo>
                  <a:cubicBezTo>
                    <a:pt x="17656" y="7857"/>
                    <a:pt x="17563" y="9059"/>
                    <a:pt x="16824" y="9706"/>
                  </a:cubicBezTo>
                  <a:lnTo>
                    <a:pt x="17009" y="9983"/>
                  </a:lnTo>
                  <a:lnTo>
                    <a:pt x="19320" y="7488"/>
                  </a:lnTo>
                  <a:lnTo>
                    <a:pt x="114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9"/>
            <p:cNvSpPr/>
            <p:nvPr/>
          </p:nvSpPr>
          <p:spPr>
            <a:xfrm>
              <a:off x="5633275" y="1187875"/>
              <a:ext cx="482975" cy="457575"/>
            </a:xfrm>
            <a:custGeom>
              <a:avLst/>
              <a:gdLst/>
              <a:ahLst/>
              <a:cxnLst/>
              <a:rect l="l" t="t" r="r" b="b"/>
              <a:pathLst>
                <a:path w="19319" h="18303" extrusionOk="0">
                  <a:moveTo>
                    <a:pt x="11000" y="1"/>
                  </a:moveTo>
                  <a:lnTo>
                    <a:pt x="8319" y="2127"/>
                  </a:lnTo>
                  <a:lnTo>
                    <a:pt x="8504" y="2312"/>
                  </a:lnTo>
                  <a:cubicBezTo>
                    <a:pt x="8951" y="1970"/>
                    <a:pt x="9428" y="1800"/>
                    <a:pt x="9934" y="1800"/>
                  </a:cubicBezTo>
                  <a:cubicBezTo>
                    <a:pt x="11209" y="1800"/>
                    <a:pt x="12674" y="2875"/>
                    <a:pt x="14328" y="4992"/>
                  </a:cubicBezTo>
                  <a:lnTo>
                    <a:pt x="5916" y="11555"/>
                  </a:lnTo>
                  <a:cubicBezTo>
                    <a:pt x="5084" y="12295"/>
                    <a:pt x="4160" y="12942"/>
                    <a:pt x="3235" y="13496"/>
                  </a:cubicBezTo>
                  <a:cubicBezTo>
                    <a:pt x="2958" y="13681"/>
                    <a:pt x="2681" y="13774"/>
                    <a:pt x="2403" y="13866"/>
                  </a:cubicBezTo>
                  <a:cubicBezTo>
                    <a:pt x="2126" y="13866"/>
                    <a:pt x="1941" y="13866"/>
                    <a:pt x="1664" y="13774"/>
                  </a:cubicBezTo>
                  <a:cubicBezTo>
                    <a:pt x="1387" y="13681"/>
                    <a:pt x="1202" y="13589"/>
                    <a:pt x="1017" y="13404"/>
                  </a:cubicBezTo>
                  <a:cubicBezTo>
                    <a:pt x="740" y="13127"/>
                    <a:pt x="555" y="12757"/>
                    <a:pt x="277" y="12479"/>
                  </a:cubicBezTo>
                  <a:lnTo>
                    <a:pt x="0" y="12664"/>
                  </a:lnTo>
                  <a:lnTo>
                    <a:pt x="4529" y="18303"/>
                  </a:lnTo>
                  <a:lnTo>
                    <a:pt x="4714" y="18118"/>
                  </a:lnTo>
                  <a:cubicBezTo>
                    <a:pt x="4437" y="17841"/>
                    <a:pt x="4252" y="17563"/>
                    <a:pt x="4067" y="17194"/>
                  </a:cubicBezTo>
                  <a:cubicBezTo>
                    <a:pt x="3882" y="17009"/>
                    <a:pt x="3790" y="16731"/>
                    <a:pt x="3790" y="16454"/>
                  </a:cubicBezTo>
                  <a:cubicBezTo>
                    <a:pt x="3790" y="16269"/>
                    <a:pt x="3790" y="15992"/>
                    <a:pt x="3882" y="15807"/>
                  </a:cubicBezTo>
                  <a:cubicBezTo>
                    <a:pt x="4714" y="14605"/>
                    <a:pt x="5731" y="13681"/>
                    <a:pt x="6933" y="12849"/>
                  </a:cubicBezTo>
                  <a:lnTo>
                    <a:pt x="15344" y="6286"/>
                  </a:lnTo>
                  <a:cubicBezTo>
                    <a:pt x="17655" y="9244"/>
                    <a:pt x="18117" y="11370"/>
                    <a:pt x="16546" y="12572"/>
                  </a:cubicBezTo>
                  <a:lnTo>
                    <a:pt x="16638" y="12757"/>
                  </a:lnTo>
                  <a:lnTo>
                    <a:pt x="19319" y="10631"/>
                  </a:lnTo>
                  <a:lnTo>
                    <a:pt x="110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29"/>
            <p:cNvSpPr/>
            <p:nvPr/>
          </p:nvSpPr>
          <p:spPr>
            <a:xfrm>
              <a:off x="5806575" y="1518325"/>
              <a:ext cx="432175" cy="348975"/>
            </a:xfrm>
            <a:custGeom>
              <a:avLst/>
              <a:gdLst/>
              <a:ahLst/>
              <a:cxnLst/>
              <a:rect l="l" t="t" r="r" b="b"/>
              <a:pathLst>
                <a:path w="17287" h="13959" extrusionOk="0">
                  <a:moveTo>
                    <a:pt x="13958" y="1"/>
                  </a:moveTo>
                  <a:lnTo>
                    <a:pt x="13774" y="186"/>
                  </a:lnTo>
                  <a:cubicBezTo>
                    <a:pt x="14143" y="648"/>
                    <a:pt x="14328" y="1295"/>
                    <a:pt x="14236" y="1942"/>
                  </a:cubicBezTo>
                  <a:cubicBezTo>
                    <a:pt x="14236" y="2127"/>
                    <a:pt x="13958" y="2497"/>
                    <a:pt x="13496" y="2866"/>
                  </a:cubicBezTo>
                  <a:cubicBezTo>
                    <a:pt x="12572" y="3606"/>
                    <a:pt x="11648" y="4161"/>
                    <a:pt x="10631" y="4808"/>
                  </a:cubicBezTo>
                  <a:lnTo>
                    <a:pt x="5732" y="7858"/>
                  </a:lnTo>
                  <a:cubicBezTo>
                    <a:pt x="4715" y="8413"/>
                    <a:pt x="3791" y="8967"/>
                    <a:pt x="2774" y="9429"/>
                  </a:cubicBezTo>
                  <a:cubicBezTo>
                    <a:pt x="2496" y="9614"/>
                    <a:pt x="2219" y="9707"/>
                    <a:pt x="1942" y="9707"/>
                  </a:cubicBezTo>
                  <a:cubicBezTo>
                    <a:pt x="1861" y="9734"/>
                    <a:pt x="1787" y="9745"/>
                    <a:pt x="1720" y="9745"/>
                  </a:cubicBezTo>
                  <a:cubicBezTo>
                    <a:pt x="1556" y="9745"/>
                    <a:pt x="1426" y="9680"/>
                    <a:pt x="1295" y="9614"/>
                  </a:cubicBezTo>
                  <a:cubicBezTo>
                    <a:pt x="1110" y="9522"/>
                    <a:pt x="925" y="9429"/>
                    <a:pt x="740" y="9244"/>
                  </a:cubicBezTo>
                  <a:cubicBezTo>
                    <a:pt x="555" y="8967"/>
                    <a:pt x="370" y="8782"/>
                    <a:pt x="186" y="8505"/>
                  </a:cubicBezTo>
                  <a:lnTo>
                    <a:pt x="1" y="8597"/>
                  </a:lnTo>
                  <a:lnTo>
                    <a:pt x="3236" y="13959"/>
                  </a:lnTo>
                  <a:lnTo>
                    <a:pt x="3513" y="13774"/>
                  </a:lnTo>
                  <a:cubicBezTo>
                    <a:pt x="3144" y="13312"/>
                    <a:pt x="2959" y="12757"/>
                    <a:pt x="2959" y="12110"/>
                  </a:cubicBezTo>
                  <a:cubicBezTo>
                    <a:pt x="3144" y="11740"/>
                    <a:pt x="3421" y="11370"/>
                    <a:pt x="3698" y="11093"/>
                  </a:cubicBezTo>
                  <a:cubicBezTo>
                    <a:pt x="4622" y="10446"/>
                    <a:pt x="5547" y="9799"/>
                    <a:pt x="6564" y="9244"/>
                  </a:cubicBezTo>
                  <a:lnTo>
                    <a:pt x="11555" y="6194"/>
                  </a:lnTo>
                  <a:cubicBezTo>
                    <a:pt x="13703" y="4819"/>
                    <a:pt x="15053" y="4243"/>
                    <a:pt x="15603" y="4243"/>
                  </a:cubicBezTo>
                  <a:cubicBezTo>
                    <a:pt x="15645" y="4243"/>
                    <a:pt x="15682" y="4246"/>
                    <a:pt x="15715" y="4253"/>
                  </a:cubicBezTo>
                  <a:cubicBezTo>
                    <a:pt x="16269" y="4530"/>
                    <a:pt x="16731" y="4992"/>
                    <a:pt x="17009" y="5547"/>
                  </a:cubicBezTo>
                  <a:lnTo>
                    <a:pt x="17286" y="5362"/>
                  </a:lnTo>
                  <a:lnTo>
                    <a:pt x="13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9"/>
            <p:cNvSpPr/>
            <p:nvPr/>
          </p:nvSpPr>
          <p:spPr>
            <a:xfrm>
              <a:off x="5915200" y="1733250"/>
              <a:ext cx="550000" cy="508425"/>
            </a:xfrm>
            <a:custGeom>
              <a:avLst/>
              <a:gdLst/>
              <a:ahLst/>
              <a:cxnLst/>
              <a:rect l="l" t="t" r="r" b="b"/>
              <a:pathLst>
                <a:path w="22000" h="20337" extrusionOk="0">
                  <a:moveTo>
                    <a:pt x="14975" y="0"/>
                  </a:moveTo>
                  <a:lnTo>
                    <a:pt x="14790" y="93"/>
                  </a:lnTo>
                  <a:cubicBezTo>
                    <a:pt x="15067" y="647"/>
                    <a:pt x="15159" y="1202"/>
                    <a:pt x="15159" y="1757"/>
                  </a:cubicBezTo>
                  <a:cubicBezTo>
                    <a:pt x="14975" y="2219"/>
                    <a:pt x="14605" y="2681"/>
                    <a:pt x="14235" y="2866"/>
                  </a:cubicBezTo>
                  <a:cubicBezTo>
                    <a:pt x="13218" y="3513"/>
                    <a:pt x="12202" y="4068"/>
                    <a:pt x="11185" y="4437"/>
                  </a:cubicBezTo>
                  <a:lnTo>
                    <a:pt x="5916" y="6748"/>
                  </a:lnTo>
                  <a:cubicBezTo>
                    <a:pt x="4899" y="7210"/>
                    <a:pt x="3790" y="7673"/>
                    <a:pt x="2681" y="7950"/>
                  </a:cubicBezTo>
                  <a:cubicBezTo>
                    <a:pt x="2489" y="7988"/>
                    <a:pt x="2282" y="8011"/>
                    <a:pt x="2072" y="8011"/>
                  </a:cubicBezTo>
                  <a:cubicBezTo>
                    <a:pt x="1775" y="8011"/>
                    <a:pt x="1473" y="7966"/>
                    <a:pt x="1202" y="7857"/>
                  </a:cubicBezTo>
                  <a:cubicBezTo>
                    <a:pt x="740" y="7488"/>
                    <a:pt x="462" y="7025"/>
                    <a:pt x="277" y="6471"/>
                  </a:cubicBezTo>
                  <a:lnTo>
                    <a:pt x="0" y="6563"/>
                  </a:lnTo>
                  <a:lnTo>
                    <a:pt x="2311" y="11832"/>
                  </a:lnTo>
                  <a:lnTo>
                    <a:pt x="2496" y="11647"/>
                  </a:lnTo>
                  <a:cubicBezTo>
                    <a:pt x="2219" y="11185"/>
                    <a:pt x="2126" y="10630"/>
                    <a:pt x="2126" y="10076"/>
                  </a:cubicBezTo>
                  <a:cubicBezTo>
                    <a:pt x="2311" y="9521"/>
                    <a:pt x="2681" y="9151"/>
                    <a:pt x="3143" y="8874"/>
                  </a:cubicBezTo>
                  <a:cubicBezTo>
                    <a:pt x="4067" y="8320"/>
                    <a:pt x="5084" y="7765"/>
                    <a:pt x="6101" y="7395"/>
                  </a:cubicBezTo>
                  <a:lnTo>
                    <a:pt x="13865" y="3975"/>
                  </a:lnTo>
                  <a:lnTo>
                    <a:pt x="5546" y="19597"/>
                  </a:lnTo>
                  <a:lnTo>
                    <a:pt x="5824" y="20336"/>
                  </a:lnTo>
                  <a:lnTo>
                    <a:pt x="16176" y="15807"/>
                  </a:lnTo>
                  <a:cubicBezTo>
                    <a:pt x="17193" y="15345"/>
                    <a:pt x="18210" y="14975"/>
                    <a:pt x="19227" y="14698"/>
                  </a:cubicBezTo>
                  <a:cubicBezTo>
                    <a:pt x="19476" y="14614"/>
                    <a:pt x="19725" y="14569"/>
                    <a:pt x="19966" y="14569"/>
                  </a:cubicBezTo>
                  <a:cubicBezTo>
                    <a:pt x="20261" y="14569"/>
                    <a:pt x="20544" y="14637"/>
                    <a:pt x="20798" y="14790"/>
                  </a:cubicBezTo>
                  <a:cubicBezTo>
                    <a:pt x="21260" y="15160"/>
                    <a:pt x="21537" y="15622"/>
                    <a:pt x="21722" y="16177"/>
                  </a:cubicBezTo>
                  <a:lnTo>
                    <a:pt x="22000" y="16084"/>
                  </a:lnTo>
                  <a:lnTo>
                    <a:pt x="19689" y="10815"/>
                  </a:lnTo>
                  <a:lnTo>
                    <a:pt x="19504" y="10908"/>
                  </a:lnTo>
                  <a:cubicBezTo>
                    <a:pt x="19689" y="11462"/>
                    <a:pt x="19874" y="12017"/>
                    <a:pt x="19781" y="12572"/>
                  </a:cubicBezTo>
                  <a:cubicBezTo>
                    <a:pt x="19689" y="13034"/>
                    <a:pt x="19319" y="13496"/>
                    <a:pt x="18857" y="13681"/>
                  </a:cubicBezTo>
                  <a:cubicBezTo>
                    <a:pt x="17933" y="14328"/>
                    <a:pt x="16916" y="14790"/>
                    <a:pt x="15899" y="15252"/>
                  </a:cubicBezTo>
                  <a:lnTo>
                    <a:pt x="7950" y="18765"/>
                  </a:lnTo>
                  <a:lnTo>
                    <a:pt x="16269" y="2866"/>
                  </a:lnTo>
                  <a:lnTo>
                    <a:pt x="149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9"/>
            <p:cNvSpPr/>
            <p:nvPr/>
          </p:nvSpPr>
          <p:spPr>
            <a:xfrm>
              <a:off x="6123175" y="2281475"/>
              <a:ext cx="434475" cy="413125"/>
            </a:xfrm>
            <a:custGeom>
              <a:avLst/>
              <a:gdLst/>
              <a:ahLst/>
              <a:cxnLst/>
              <a:rect l="l" t="t" r="r" b="b"/>
              <a:pathLst>
                <a:path w="17379" h="16525" extrusionOk="0">
                  <a:moveTo>
                    <a:pt x="9037" y="1"/>
                  </a:moveTo>
                  <a:cubicBezTo>
                    <a:pt x="8359" y="1"/>
                    <a:pt x="7684" y="84"/>
                    <a:pt x="7025" y="256"/>
                  </a:cubicBezTo>
                  <a:cubicBezTo>
                    <a:pt x="4807" y="718"/>
                    <a:pt x="2866" y="2012"/>
                    <a:pt x="1664" y="3861"/>
                  </a:cubicBezTo>
                  <a:cubicBezTo>
                    <a:pt x="370" y="5709"/>
                    <a:pt x="0" y="8020"/>
                    <a:pt x="647" y="10239"/>
                  </a:cubicBezTo>
                  <a:cubicBezTo>
                    <a:pt x="832" y="11348"/>
                    <a:pt x="1294" y="12457"/>
                    <a:pt x="1849" y="13382"/>
                  </a:cubicBezTo>
                  <a:cubicBezTo>
                    <a:pt x="2311" y="14306"/>
                    <a:pt x="2958" y="15138"/>
                    <a:pt x="3605" y="15877"/>
                  </a:cubicBezTo>
                  <a:lnTo>
                    <a:pt x="6471" y="15323"/>
                  </a:lnTo>
                  <a:cubicBezTo>
                    <a:pt x="7177" y="15040"/>
                    <a:pt x="7937" y="14920"/>
                    <a:pt x="8710" y="14920"/>
                  </a:cubicBezTo>
                  <a:cubicBezTo>
                    <a:pt x="8949" y="14920"/>
                    <a:pt x="9189" y="14931"/>
                    <a:pt x="9429" y="14953"/>
                  </a:cubicBezTo>
                  <a:cubicBezTo>
                    <a:pt x="9891" y="15138"/>
                    <a:pt x="10168" y="15600"/>
                    <a:pt x="10445" y="16524"/>
                  </a:cubicBezTo>
                  <a:lnTo>
                    <a:pt x="10630" y="16524"/>
                  </a:lnTo>
                  <a:lnTo>
                    <a:pt x="9336" y="10886"/>
                  </a:lnTo>
                  <a:lnTo>
                    <a:pt x="9151" y="10978"/>
                  </a:lnTo>
                  <a:cubicBezTo>
                    <a:pt x="9336" y="11903"/>
                    <a:pt x="9244" y="12457"/>
                    <a:pt x="8874" y="12735"/>
                  </a:cubicBezTo>
                  <a:cubicBezTo>
                    <a:pt x="7950" y="13289"/>
                    <a:pt x="6933" y="13566"/>
                    <a:pt x="5824" y="13751"/>
                  </a:cubicBezTo>
                  <a:lnTo>
                    <a:pt x="4067" y="14121"/>
                  </a:lnTo>
                  <a:cubicBezTo>
                    <a:pt x="2496" y="13474"/>
                    <a:pt x="1387" y="11995"/>
                    <a:pt x="1202" y="10239"/>
                  </a:cubicBezTo>
                  <a:cubicBezTo>
                    <a:pt x="647" y="8483"/>
                    <a:pt x="1110" y="6541"/>
                    <a:pt x="2311" y="5155"/>
                  </a:cubicBezTo>
                  <a:cubicBezTo>
                    <a:pt x="3605" y="3583"/>
                    <a:pt x="5454" y="2659"/>
                    <a:pt x="7488" y="2289"/>
                  </a:cubicBezTo>
                  <a:cubicBezTo>
                    <a:pt x="8319" y="2052"/>
                    <a:pt x="9185" y="1933"/>
                    <a:pt x="10049" y="1933"/>
                  </a:cubicBezTo>
                  <a:cubicBezTo>
                    <a:pt x="11200" y="1933"/>
                    <a:pt x="12347" y="2144"/>
                    <a:pt x="13403" y="2567"/>
                  </a:cubicBezTo>
                  <a:cubicBezTo>
                    <a:pt x="15067" y="3306"/>
                    <a:pt x="16176" y="4785"/>
                    <a:pt x="16546" y="6541"/>
                  </a:cubicBezTo>
                  <a:cubicBezTo>
                    <a:pt x="16823" y="7835"/>
                    <a:pt x="16731" y="9130"/>
                    <a:pt x="16361" y="10331"/>
                  </a:cubicBezTo>
                  <a:cubicBezTo>
                    <a:pt x="15992" y="11533"/>
                    <a:pt x="15067" y="12365"/>
                    <a:pt x="13958" y="12735"/>
                  </a:cubicBezTo>
                  <a:lnTo>
                    <a:pt x="13958" y="13012"/>
                  </a:lnTo>
                  <a:lnTo>
                    <a:pt x="16916" y="12365"/>
                  </a:lnTo>
                  <a:cubicBezTo>
                    <a:pt x="17193" y="11533"/>
                    <a:pt x="17286" y="10609"/>
                    <a:pt x="17286" y="9777"/>
                  </a:cubicBezTo>
                  <a:cubicBezTo>
                    <a:pt x="17378" y="8667"/>
                    <a:pt x="17286" y="7558"/>
                    <a:pt x="17008" y="6449"/>
                  </a:cubicBezTo>
                  <a:cubicBezTo>
                    <a:pt x="16639" y="4230"/>
                    <a:pt x="15344" y="2289"/>
                    <a:pt x="13403" y="1180"/>
                  </a:cubicBezTo>
                  <a:cubicBezTo>
                    <a:pt x="12063" y="414"/>
                    <a:pt x="10547" y="1"/>
                    <a:pt x="9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/>
          <p:nvPr/>
        </p:nvSpPr>
        <p:spPr>
          <a:xfrm rot="10800000" flipH="1">
            <a:off x="1406284" y="2877307"/>
            <a:ext cx="3455400" cy="1659600"/>
          </a:xfrm>
          <a:prstGeom prst="round1Rect">
            <a:avLst>
              <a:gd name="adj" fmla="val 1882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5">
            <a:hlinkClick r:id="" action="ppaction://hlinkshowjump?jump=nextslide"/>
          </p:cNvPr>
          <p:cNvSpPr/>
          <p:nvPr/>
        </p:nvSpPr>
        <p:spPr>
          <a:xfrm>
            <a:off x="8276207" y="4217316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5">
            <a:hlinkClick r:id="" action="ppaction://hlinkshowjump?jump=previousslide"/>
          </p:cNvPr>
          <p:cNvSpPr/>
          <p:nvPr/>
        </p:nvSpPr>
        <p:spPr>
          <a:xfrm rot="10800000">
            <a:off x="228493" y="4217203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1960675" y="1593725"/>
            <a:ext cx="27255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 КЛЮЧЕВЫМ СЛОВАМ</a:t>
            </a:r>
            <a:endParaRPr dirty="0"/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1"/>
          </p:nvPr>
        </p:nvSpPr>
        <p:spPr>
          <a:xfrm>
            <a:off x="1708850" y="2981250"/>
            <a:ext cx="30375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Для создания таких рекомендаций система использует метаданные, такие как жанр, режиссер, описание, актеры и т.д.</a:t>
            </a:r>
            <a:endParaRPr lang="en-US" dirty="0"/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25" y="441877"/>
            <a:ext cx="1771074" cy="176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316" y="228526"/>
            <a:ext cx="831642" cy="83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684" y="70425"/>
            <a:ext cx="1309927" cy="1309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251188-A60B-21ED-0AAB-AACCA01754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29" r="3795"/>
          <a:stretch/>
        </p:blipFill>
        <p:spPr>
          <a:xfrm>
            <a:off x="5263218" y="1271316"/>
            <a:ext cx="3611932" cy="1881024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08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783" y="1483926"/>
            <a:ext cx="1019649" cy="101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767" y="1483925"/>
            <a:ext cx="1019648" cy="10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7"/>
          <p:cNvSpPr/>
          <p:nvPr/>
        </p:nvSpPr>
        <p:spPr>
          <a:xfrm rot="10800000" flipH="1">
            <a:off x="4917558" y="2735800"/>
            <a:ext cx="3332100" cy="1700100"/>
          </a:xfrm>
          <a:prstGeom prst="round1Rect">
            <a:avLst>
              <a:gd name="adj" fmla="val 1882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7"/>
          <p:cNvSpPr/>
          <p:nvPr/>
        </p:nvSpPr>
        <p:spPr>
          <a:xfrm rot="10800000" flipH="1">
            <a:off x="894550" y="2735800"/>
            <a:ext cx="3332100" cy="1700100"/>
          </a:xfrm>
          <a:prstGeom prst="round1Rect">
            <a:avLst>
              <a:gd name="adj" fmla="val 1882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7"/>
          <p:cNvSpPr txBox="1">
            <a:spLocks noGrp="1"/>
          </p:cNvSpPr>
          <p:nvPr>
            <p:ph type="title"/>
          </p:nvPr>
        </p:nvSpPr>
        <p:spPr>
          <a:xfrm>
            <a:off x="720000" y="519100"/>
            <a:ext cx="7704000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КОЛЛАБОРАТИВНЫЕ</a:t>
            </a:r>
            <a:endParaRPr dirty="0"/>
          </a:p>
        </p:txBody>
      </p:sp>
      <p:sp>
        <p:nvSpPr>
          <p:cNvPr id="291" name="Google Shape;291;p37"/>
          <p:cNvSpPr txBox="1">
            <a:spLocks noGrp="1"/>
          </p:cNvSpPr>
          <p:nvPr>
            <p:ph type="subTitle" idx="1"/>
          </p:nvPr>
        </p:nvSpPr>
        <p:spPr>
          <a:xfrm>
            <a:off x="980592" y="3022774"/>
            <a:ext cx="3159799" cy="8452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</a:t>
            </a:r>
            <a:r>
              <a:rPr lang="ru-RU" dirty="0"/>
              <a:t> БЛИЖАЙШИХ СОСЕДЕЙ(</a:t>
            </a:r>
            <a:r>
              <a:rPr lang="en-US" dirty="0"/>
              <a:t>KNN)</a:t>
            </a:r>
            <a:endParaRPr dirty="0"/>
          </a:p>
        </p:txBody>
      </p:sp>
      <p:sp>
        <p:nvSpPr>
          <p:cNvPr id="292" name="Google Shape;292;p37"/>
          <p:cNvSpPr txBox="1">
            <a:spLocks noGrp="1"/>
          </p:cNvSpPr>
          <p:nvPr>
            <p:ph type="subTitle" idx="2"/>
          </p:nvPr>
        </p:nvSpPr>
        <p:spPr>
          <a:xfrm>
            <a:off x="5003808" y="3022775"/>
            <a:ext cx="3159600" cy="10456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SVD</a:t>
            </a:r>
            <a:endParaRPr dirty="0"/>
          </a:p>
        </p:txBody>
      </p:sp>
      <p:grpSp>
        <p:nvGrpSpPr>
          <p:cNvPr id="2" name="Google Shape;586;p42">
            <a:extLst>
              <a:ext uri="{FF2B5EF4-FFF2-40B4-BE49-F238E27FC236}">
                <a16:creationId xmlns:a16="http://schemas.microsoft.com/office/drawing/2014/main" id="{B90F03F5-E8CA-2554-F0BA-9F97940F46E1}"/>
              </a:ext>
            </a:extLst>
          </p:cNvPr>
          <p:cNvGrpSpPr/>
          <p:nvPr/>
        </p:nvGrpSpPr>
        <p:grpSpPr>
          <a:xfrm>
            <a:off x="6394672" y="1839045"/>
            <a:ext cx="377869" cy="332121"/>
            <a:chOff x="6386518" y="2927169"/>
            <a:chExt cx="503825" cy="442828"/>
          </a:xfrm>
        </p:grpSpPr>
        <p:sp>
          <p:nvSpPr>
            <p:cNvPr id="3" name="Google Shape;587;p42">
              <a:extLst>
                <a:ext uri="{FF2B5EF4-FFF2-40B4-BE49-F238E27FC236}">
                  <a16:creationId xmlns:a16="http://schemas.microsoft.com/office/drawing/2014/main" id="{5E7F13D6-4260-0B71-84B1-466C7C611A02}"/>
                </a:ext>
              </a:extLst>
            </p:cNvPr>
            <p:cNvSpPr/>
            <p:nvPr/>
          </p:nvSpPr>
          <p:spPr>
            <a:xfrm>
              <a:off x="6417080" y="2927177"/>
              <a:ext cx="324723" cy="206647"/>
            </a:xfrm>
            <a:custGeom>
              <a:avLst/>
              <a:gdLst/>
              <a:ahLst/>
              <a:cxnLst/>
              <a:rect l="l" t="t" r="r" b="b"/>
              <a:pathLst>
                <a:path w="324723" h="206647" extrusionOk="0">
                  <a:moveTo>
                    <a:pt x="323817" y="57523"/>
                  </a:moveTo>
                  <a:cubicBezTo>
                    <a:pt x="323817" y="49370"/>
                    <a:pt x="317218" y="42764"/>
                    <a:pt x="309066" y="42756"/>
                  </a:cubicBezTo>
                  <a:cubicBezTo>
                    <a:pt x="303465" y="42756"/>
                    <a:pt x="298352" y="45917"/>
                    <a:pt x="295852" y="50925"/>
                  </a:cubicBezTo>
                  <a:cubicBezTo>
                    <a:pt x="289989" y="62598"/>
                    <a:pt x="272159" y="63792"/>
                    <a:pt x="264779" y="53515"/>
                  </a:cubicBezTo>
                  <a:lnTo>
                    <a:pt x="264779" y="13238"/>
                  </a:lnTo>
                  <a:cubicBezTo>
                    <a:pt x="264779" y="5085"/>
                    <a:pt x="258173" y="-1522"/>
                    <a:pt x="250020" y="-1522"/>
                  </a:cubicBezTo>
                  <a:lnTo>
                    <a:pt x="13854" y="-1522"/>
                  </a:lnTo>
                  <a:cubicBezTo>
                    <a:pt x="5701" y="-1522"/>
                    <a:pt x="-906" y="5085"/>
                    <a:pt x="-906" y="13238"/>
                  </a:cubicBezTo>
                  <a:lnTo>
                    <a:pt x="-906" y="190366"/>
                  </a:lnTo>
                  <a:cubicBezTo>
                    <a:pt x="-906" y="198519"/>
                    <a:pt x="5701" y="205125"/>
                    <a:pt x="13854" y="205125"/>
                  </a:cubicBezTo>
                  <a:lnTo>
                    <a:pt x="250020" y="205125"/>
                  </a:lnTo>
                  <a:cubicBezTo>
                    <a:pt x="258173" y="205125"/>
                    <a:pt x="264779" y="198519"/>
                    <a:pt x="264779" y="190366"/>
                  </a:cubicBezTo>
                  <a:lnTo>
                    <a:pt x="264779" y="159361"/>
                  </a:lnTo>
                  <a:cubicBezTo>
                    <a:pt x="299118" y="152296"/>
                    <a:pt x="323772" y="122094"/>
                    <a:pt x="323817" y="87042"/>
                  </a:cubicBezTo>
                  <a:close/>
                  <a:moveTo>
                    <a:pt x="72869" y="116561"/>
                  </a:moveTo>
                  <a:cubicBezTo>
                    <a:pt x="64716" y="116561"/>
                    <a:pt x="58110" y="109955"/>
                    <a:pt x="58110" y="101802"/>
                  </a:cubicBezTo>
                  <a:cubicBezTo>
                    <a:pt x="58110" y="93649"/>
                    <a:pt x="64716" y="87042"/>
                    <a:pt x="72869" y="87042"/>
                  </a:cubicBezTo>
                  <a:cubicBezTo>
                    <a:pt x="81022" y="87042"/>
                    <a:pt x="87629" y="93649"/>
                    <a:pt x="87629" y="101802"/>
                  </a:cubicBezTo>
                  <a:cubicBezTo>
                    <a:pt x="87629" y="109955"/>
                    <a:pt x="81022" y="116561"/>
                    <a:pt x="72869" y="116561"/>
                  </a:cubicBezTo>
                  <a:close/>
                  <a:moveTo>
                    <a:pt x="131907" y="116561"/>
                  </a:moveTo>
                  <a:cubicBezTo>
                    <a:pt x="123754" y="116554"/>
                    <a:pt x="117147" y="109947"/>
                    <a:pt x="117155" y="101794"/>
                  </a:cubicBezTo>
                  <a:cubicBezTo>
                    <a:pt x="117163" y="93641"/>
                    <a:pt x="123769" y="87035"/>
                    <a:pt x="131922" y="87042"/>
                  </a:cubicBezTo>
                  <a:cubicBezTo>
                    <a:pt x="140067" y="87050"/>
                    <a:pt x="146674" y="93656"/>
                    <a:pt x="146674" y="101802"/>
                  </a:cubicBezTo>
                  <a:cubicBezTo>
                    <a:pt x="146674" y="109955"/>
                    <a:pt x="140067" y="116561"/>
                    <a:pt x="131915" y="116561"/>
                  </a:cubicBezTo>
                  <a:cubicBezTo>
                    <a:pt x="131915" y="116561"/>
                    <a:pt x="131907" y="116561"/>
                    <a:pt x="131907" y="116561"/>
                  </a:cubicBezTo>
                  <a:close/>
                  <a:moveTo>
                    <a:pt x="190952" y="116561"/>
                  </a:moveTo>
                  <a:cubicBezTo>
                    <a:pt x="182799" y="116561"/>
                    <a:pt x="176193" y="109955"/>
                    <a:pt x="176193" y="101802"/>
                  </a:cubicBezTo>
                  <a:cubicBezTo>
                    <a:pt x="176193" y="93649"/>
                    <a:pt x="182799" y="87042"/>
                    <a:pt x="190952" y="87042"/>
                  </a:cubicBezTo>
                  <a:cubicBezTo>
                    <a:pt x="199106" y="87042"/>
                    <a:pt x="205712" y="93649"/>
                    <a:pt x="205712" y="101802"/>
                  </a:cubicBezTo>
                  <a:cubicBezTo>
                    <a:pt x="205712" y="109955"/>
                    <a:pt x="199106" y="116561"/>
                    <a:pt x="190952" y="1165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588;p42">
              <a:extLst>
                <a:ext uri="{FF2B5EF4-FFF2-40B4-BE49-F238E27FC236}">
                  <a16:creationId xmlns:a16="http://schemas.microsoft.com/office/drawing/2014/main" id="{B4C00C5B-93A1-4319-3896-576FD24113F7}"/>
                </a:ext>
              </a:extLst>
            </p:cNvPr>
            <p:cNvSpPr/>
            <p:nvPr/>
          </p:nvSpPr>
          <p:spPr>
            <a:xfrm>
              <a:off x="6535163" y="3163343"/>
              <a:ext cx="324723" cy="206647"/>
            </a:xfrm>
            <a:custGeom>
              <a:avLst/>
              <a:gdLst/>
              <a:ahLst/>
              <a:cxnLst/>
              <a:rect l="l" t="t" r="r" b="b"/>
              <a:pathLst>
                <a:path w="324723" h="206647" extrusionOk="0">
                  <a:moveTo>
                    <a:pt x="72892" y="205118"/>
                  </a:moveTo>
                  <a:lnTo>
                    <a:pt x="309058" y="205118"/>
                  </a:lnTo>
                  <a:cubicBezTo>
                    <a:pt x="317211" y="205118"/>
                    <a:pt x="323817" y="198511"/>
                    <a:pt x="323817" y="190359"/>
                  </a:cubicBezTo>
                  <a:lnTo>
                    <a:pt x="323817" y="13237"/>
                  </a:lnTo>
                  <a:cubicBezTo>
                    <a:pt x="323825" y="5092"/>
                    <a:pt x="317218" y="-1514"/>
                    <a:pt x="309073" y="-1522"/>
                  </a:cubicBezTo>
                  <a:cubicBezTo>
                    <a:pt x="309066" y="-1522"/>
                    <a:pt x="309066" y="-1522"/>
                    <a:pt x="309058" y="-1522"/>
                  </a:cubicBezTo>
                  <a:lnTo>
                    <a:pt x="72892" y="-1522"/>
                  </a:lnTo>
                  <a:cubicBezTo>
                    <a:pt x="64746" y="-1529"/>
                    <a:pt x="58140" y="5077"/>
                    <a:pt x="58132" y="13222"/>
                  </a:cubicBezTo>
                  <a:cubicBezTo>
                    <a:pt x="58132" y="13230"/>
                    <a:pt x="58132" y="13230"/>
                    <a:pt x="58132" y="13237"/>
                  </a:cubicBezTo>
                  <a:lnTo>
                    <a:pt x="58132" y="53515"/>
                  </a:lnTo>
                  <a:cubicBezTo>
                    <a:pt x="50767" y="63800"/>
                    <a:pt x="32937" y="62621"/>
                    <a:pt x="27059" y="50909"/>
                  </a:cubicBezTo>
                  <a:cubicBezTo>
                    <a:pt x="23418" y="43620"/>
                    <a:pt x="14552" y="40654"/>
                    <a:pt x="7263" y="44295"/>
                  </a:cubicBezTo>
                  <a:cubicBezTo>
                    <a:pt x="2255" y="46795"/>
                    <a:pt x="-913" y="51915"/>
                    <a:pt x="-906" y="57516"/>
                  </a:cubicBezTo>
                  <a:lnTo>
                    <a:pt x="-906" y="87042"/>
                  </a:lnTo>
                  <a:cubicBezTo>
                    <a:pt x="-861" y="122094"/>
                    <a:pt x="23793" y="152304"/>
                    <a:pt x="58132" y="159361"/>
                  </a:cubicBezTo>
                  <a:lnTo>
                    <a:pt x="58132" y="190366"/>
                  </a:lnTo>
                  <a:cubicBezTo>
                    <a:pt x="58132" y="198519"/>
                    <a:pt x="64739" y="205125"/>
                    <a:pt x="72892" y="205125"/>
                  </a:cubicBezTo>
                  <a:close/>
                  <a:moveTo>
                    <a:pt x="249990" y="87042"/>
                  </a:moveTo>
                  <a:cubicBezTo>
                    <a:pt x="258143" y="87042"/>
                    <a:pt x="264749" y="93649"/>
                    <a:pt x="264749" y="101802"/>
                  </a:cubicBezTo>
                  <a:cubicBezTo>
                    <a:pt x="264749" y="109955"/>
                    <a:pt x="258143" y="116561"/>
                    <a:pt x="249990" y="116561"/>
                  </a:cubicBezTo>
                  <a:cubicBezTo>
                    <a:pt x="241837" y="116561"/>
                    <a:pt x="235230" y="109955"/>
                    <a:pt x="235230" y="101802"/>
                  </a:cubicBezTo>
                  <a:cubicBezTo>
                    <a:pt x="235230" y="93649"/>
                    <a:pt x="241837" y="87042"/>
                    <a:pt x="249990" y="87042"/>
                  </a:cubicBezTo>
                  <a:close/>
                  <a:moveTo>
                    <a:pt x="190945" y="87042"/>
                  </a:moveTo>
                  <a:cubicBezTo>
                    <a:pt x="199098" y="87042"/>
                    <a:pt x="205704" y="93649"/>
                    <a:pt x="205704" y="101802"/>
                  </a:cubicBezTo>
                  <a:cubicBezTo>
                    <a:pt x="205704" y="109955"/>
                    <a:pt x="199098" y="116561"/>
                    <a:pt x="190945" y="116561"/>
                  </a:cubicBezTo>
                  <a:cubicBezTo>
                    <a:pt x="182792" y="116561"/>
                    <a:pt x="176185" y="109955"/>
                    <a:pt x="176185" y="101802"/>
                  </a:cubicBezTo>
                  <a:cubicBezTo>
                    <a:pt x="176193" y="93649"/>
                    <a:pt x="182792" y="87050"/>
                    <a:pt x="190945" y="87042"/>
                  </a:cubicBezTo>
                  <a:close/>
                  <a:moveTo>
                    <a:pt x="131907" y="87042"/>
                  </a:moveTo>
                  <a:cubicBezTo>
                    <a:pt x="140060" y="87042"/>
                    <a:pt x="146666" y="93649"/>
                    <a:pt x="146666" y="101802"/>
                  </a:cubicBezTo>
                  <a:cubicBezTo>
                    <a:pt x="146666" y="109955"/>
                    <a:pt x="140060" y="116561"/>
                    <a:pt x="131907" y="116561"/>
                  </a:cubicBezTo>
                  <a:cubicBezTo>
                    <a:pt x="123754" y="116561"/>
                    <a:pt x="117147" y="109955"/>
                    <a:pt x="117147" y="101802"/>
                  </a:cubicBezTo>
                  <a:cubicBezTo>
                    <a:pt x="117147" y="93649"/>
                    <a:pt x="123754" y="87042"/>
                    <a:pt x="131907" y="870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89;p42">
              <a:extLst>
                <a:ext uri="{FF2B5EF4-FFF2-40B4-BE49-F238E27FC236}">
                  <a16:creationId xmlns:a16="http://schemas.microsoft.com/office/drawing/2014/main" id="{4567D12E-78E9-AFC9-DDE4-F9C999E25E74}"/>
                </a:ext>
              </a:extLst>
            </p:cNvPr>
            <p:cNvSpPr/>
            <p:nvPr/>
          </p:nvSpPr>
          <p:spPr>
            <a:xfrm>
              <a:off x="6416067" y="3163321"/>
              <a:ext cx="89555" cy="88586"/>
            </a:xfrm>
            <a:custGeom>
              <a:avLst/>
              <a:gdLst/>
              <a:ahLst/>
              <a:cxnLst/>
              <a:rect l="l" t="t" r="r" b="b"/>
              <a:pathLst>
                <a:path w="89555" h="88586" extrusionOk="0">
                  <a:moveTo>
                    <a:pt x="88649" y="42771"/>
                  </a:moveTo>
                  <a:cubicBezTo>
                    <a:pt x="88627" y="18320"/>
                    <a:pt x="68808" y="-1499"/>
                    <a:pt x="44356" y="-1522"/>
                  </a:cubicBezTo>
                  <a:cubicBezTo>
                    <a:pt x="19942" y="-1522"/>
                    <a:pt x="-906" y="18342"/>
                    <a:pt x="-906" y="42771"/>
                  </a:cubicBezTo>
                  <a:cubicBezTo>
                    <a:pt x="-906" y="67200"/>
                    <a:pt x="19942" y="87065"/>
                    <a:pt x="44356" y="87065"/>
                  </a:cubicBezTo>
                  <a:cubicBezTo>
                    <a:pt x="68808" y="87042"/>
                    <a:pt x="88627" y="67223"/>
                    <a:pt x="88649" y="427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Google Shape;590;p42">
              <a:extLst>
                <a:ext uri="{FF2B5EF4-FFF2-40B4-BE49-F238E27FC236}">
                  <a16:creationId xmlns:a16="http://schemas.microsoft.com/office/drawing/2014/main" id="{F1696723-BDCE-CCAF-4A0F-068F03BB4949}"/>
                </a:ext>
              </a:extLst>
            </p:cNvPr>
            <p:cNvGrpSpPr/>
            <p:nvPr/>
          </p:nvGrpSpPr>
          <p:grpSpPr>
            <a:xfrm>
              <a:off x="6386518" y="2927169"/>
              <a:ext cx="474352" cy="442828"/>
              <a:chOff x="6386518" y="2927169"/>
              <a:chExt cx="474352" cy="442828"/>
            </a:xfrm>
          </p:grpSpPr>
          <p:sp>
            <p:nvSpPr>
              <p:cNvPr id="8" name="Google Shape;591;p42">
                <a:extLst>
                  <a:ext uri="{FF2B5EF4-FFF2-40B4-BE49-F238E27FC236}">
                    <a16:creationId xmlns:a16="http://schemas.microsoft.com/office/drawing/2014/main" id="{EDB7FC6B-59C2-AA8B-7F60-CDA5E2CB8534}"/>
                  </a:ext>
                </a:extLst>
              </p:cNvPr>
              <p:cNvSpPr/>
              <p:nvPr/>
            </p:nvSpPr>
            <p:spPr>
              <a:xfrm>
                <a:off x="6386518" y="3251907"/>
                <a:ext cx="148645" cy="118090"/>
              </a:xfrm>
              <a:custGeom>
                <a:avLst/>
                <a:gdLst/>
                <a:ahLst/>
                <a:cxnLst/>
                <a:rect l="l" t="t" r="r" b="b"/>
                <a:pathLst>
                  <a:path w="148645" h="118090" extrusionOk="0">
                    <a:moveTo>
                      <a:pt x="13913" y="116554"/>
                    </a:moveTo>
                    <a:lnTo>
                      <a:pt x="132980" y="116554"/>
                    </a:lnTo>
                    <a:cubicBezTo>
                      <a:pt x="141133" y="116554"/>
                      <a:pt x="147739" y="109947"/>
                      <a:pt x="147739" y="101794"/>
                    </a:cubicBezTo>
                    <a:lnTo>
                      <a:pt x="147739" y="42771"/>
                    </a:lnTo>
                    <a:cubicBezTo>
                      <a:pt x="147739" y="18312"/>
                      <a:pt x="127905" y="-1522"/>
                      <a:pt x="103446" y="-1522"/>
                    </a:cubicBezTo>
                    <a:lnTo>
                      <a:pt x="43387" y="-1522"/>
                    </a:lnTo>
                    <a:cubicBezTo>
                      <a:pt x="18921" y="-1522"/>
                      <a:pt x="-906" y="18312"/>
                      <a:pt x="-906" y="42771"/>
                    </a:cubicBezTo>
                    <a:lnTo>
                      <a:pt x="-906" y="101809"/>
                    </a:lnTo>
                    <a:cubicBezTo>
                      <a:pt x="-906" y="109962"/>
                      <a:pt x="5700" y="116569"/>
                      <a:pt x="13853" y="1165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2E2E2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92;p42">
                <a:extLst>
                  <a:ext uri="{FF2B5EF4-FFF2-40B4-BE49-F238E27FC236}">
                    <a16:creationId xmlns:a16="http://schemas.microsoft.com/office/drawing/2014/main" id="{3C85CCD8-CA54-C2AD-D4C7-02CE4BFFDD2A}"/>
                  </a:ext>
                </a:extLst>
              </p:cNvPr>
              <p:cNvSpPr/>
              <p:nvPr/>
            </p:nvSpPr>
            <p:spPr>
              <a:xfrm>
                <a:off x="6771315" y="2927169"/>
                <a:ext cx="89555" cy="88586"/>
              </a:xfrm>
              <a:custGeom>
                <a:avLst/>
                <a:gdLst/>
                <a:ahLst/>
                <a:cxnLst/>
                <a:rect l="l" t="t" r="r" b="b"/>
                <a:pathLst>
                  <a:path w="89555" h="88586" extrusionOk="0">
                    <a:moveTo>
                      <a:pt x="88649" y="42771"/>
                    </a:moveTo>
                    <a:cubicBezTo>
                      <a:pt x="88649" y="18358"/>
                      <a:pt x="67801" y="-1522"/>
                      <a:pt x="43387" y="-1522"/>
                    </a:cubicBezTo>
                    <a:cubicBezTo>
                      <a:pt x="18928" y="-1522"/>
                      <a:pt x="-906" y="18313"/>
                      <a:pt x="-906" y="42771"/>
                    </a:cubicBezTo>
                    <a:cubicBezTo>
                      <a:pt x="-906" y="67230"/>
                      <a:pt x="18928" y="87065"/>
                      <a:pt x="43387" y="87065"/>
                    </a:cubicBezTo>
                    <a:cubicBezTo>
                      <a:pt x="67801" y="87065"/>
                      <a:pt x="88649" y="67200"/>
                      <a:pt x="88649" y="427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2E2E2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" name="Google Shape;593;p42">
              <a:extLst>
                <a:ext uri="{FF2B5EF4-FFF2-40B4-BE49-F238E27FC236}">
                  <a16:creationId xmlns:a16="http://schemas.microsoft.com/office/drawing/2014/main" id="{26A16E4E-3EBB-3AC9-BC4E-BB41EF8A17BF}"/>
                </a:ext>
              </a:extLst>
            </p:cNvPr>
            <p:cNvSpPr/>
            <p:nvPr/>
          </p:nvSpPr>
          <p:spPr>
            <a:xfrm>
              <a:off x="6741758" y="3015726"/>
              <a:ext cx="148585" cy="118113"/>
            </a:xfrm>
            <a:custGeom>
              <a:avLst/>
              <a:gdLst/>
              <a:ahLst/>
              <a:cxnLst/>
              <a:rect l="l" t="t" r="r" b="b"/>
              <a:pathLst>
                <a:path w="148585" h="118113" extrusionOk="0">
                  <a:moveTo>
                    <a:pt x="103446" y="-1507"/>
                  </a:moveTo>
                  <a:lnTo>
                    <a:pt x="43387" y="-1507"/>
                  </a:lnTo>
                  <a:cubicBezTo>
                    <a:pt x="18928" y="-1507"/>
                    <a:pt x="-906" y="18328"/>
                    <a:pt x="-906" y="42786"/>
                  </a:cubicBezTo>
                  <a:lnTo>
                    <a:pt x="-906" y="101832"/>
                  </a:lnTo>
                  <a:cubicBezTo>
                    <a:pt x="-906" y="109985"/>
                    <a:pt x="5700" y="116591"/>
                    <a:pt x="13854" y="116591"/>
                  </a:cubicBezTo>
                  <a:lnTo>
                    <a:pt x="132920" y="116591"/>
                  </a:lnTo>
                  <a:cubicBezTo>
                    <a:pt x="141073" y="116591"/>
                    <a:pt x="147679" y="109985"/>
                    <a:pt x="147679" y="101832"/>
                  </a:cubicBezTo>
                  <a:lnTo>
                    <a:pt x="147679" y="42771"/>
                  </a:lnTo>
                  <a:cubicBezTo>
                    <a:pt x="147679" y="18313"/>
                    <a:pt x="127845" y="-1522"/>
                    <a:pt x="103386" y="-15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Google Shape;509;p42">
            <a:extLst>
              <a:ext uri="{FF2B5EF4-FFF2-40B4-BE49-F238E27FC236}">
                <a16:creationId xmlns:a16="http://schemas.microsoft.com/office/drawing/2014/main" id="{D6BC5D4D-5414-058A-F45E-6A37057E5B84}"/>
              </a:ext>
            </a:extLst>
          </p:cNvPr>
          <p:cNvGrpSpPr/>
          <p:nvPr/>
        </p:nvGrpSpPr>
        <p:grpSpPr>
          <a:xfrm>
            <a:off x="2371659" y="1804833"/>
            <a:ext cx="377864" cy="377857"/>
            <a:chOff x="8563537" y="3701298"/>
            <a:chExt cx="503818" cy="503810"/>
          </a:xfrm>
        </p:grpSpPr>
        <p:sp>
          <p:nvSpPr>
            <p:cNvPr id="11" name="Google Shape;510;p42">
              <a:extLst>
                <a:ext uri="{FF2B5EF4-FFF2-40B4-BE49-F238E27FC236}">
                  <a16:creationId xmlns:a16="http://schemas.microsoft.com/office/drawing/2014/main" id="{530CBEAC-E461-AA32-6865-84E7AD157474}"/>
                </a:ext>
              </a:extLst>
            </p:cNvPr>
            <p:cNvSpPr/>
            <p:nvPr/>
          </p:nvSpPr>
          <p:spPr>
            <a:xfrm>
              <a:off x="8563537" y="3701298"/>
              <a:ext cx="503818" cy="503810"/>
            </a:xfrm>
            <a:custGeom>
              <a:avLst/>
              <a:gdLst/>
              <a:ahLst/>
              <a:cxnLst/>
              <a:rect l="l" t="t" r="r" b="b"/>
              <a:pathLst>
                <a:path w="503818" h="503810" extrusionOk="0">
                  <a:moveTo>
                    <a:pt x="488122" y="472845"/>
                  </a:moveTo>
                  <a:lnTo>
                    <a:pt x="28598" y="472845"/>
                  </a:lnTo>
                  <a:lnTo>
                    <a:pt x="28598" y="443326"/>
                  </a:lnTo>
                  <a:lnTo>
                    <a:pt x="43387" y="443326"/>
                  </a:lnTo>
                  <a:cubicBezTo>
                    <a:pt x="51495" y="443326"/>
                    <a:pt x="58101" y="436720"/>
                    <a:pt x="58101" y="428567"/>
                  </a:cubicBezTo>
                  <a:cubicBezTo>
                    <a:pt x="58101" y="420414"/>
                    <a:pt x="51495" y="413807"/>
                    <a:pt x="43387" y="413807"/>
                  </a:cubicBezTo>
                  <a:lnTo>
                    <a:pt x="28598" y="413807"/>
                  </a:lnTo>
                  <a:lnTo>
                    <a:pt x="28598" y="353748"/>
                  </a:lnTo>
                  <a:lnTo>
                    <a:pt x="43387" y="353748"/>
                  </a:lnTo>
                  <a:cubicBezTo>
                    <a:pt x="51495" y="353748"/>
                    <a:pt x="58101" y="347142"/>
                    <a:pt x="58101" y="338989"/>
                  </a:cubicBezTo>
                  <a:cubicBezTo>
                    <a:pt x="58101" y="330836"/>
                    <a:pt x="51495" y="324229"/>
                    <a:pt x="43387" y="324229"/>
                  </a:cubicBezTo>
                  <a:lnTo>
                    <a:pt x="28598" y="324229"/>
                  </a:lnTo>
                  <a:lnTo>
                    <a:pt x="28598" y="264171"/>
                  </a:lnTo>
                  <a:lnTo>
                    <a:pt x="43387" y="264171"/>
                  </a:lnTo>
                  <a:cubicBezTo>
                    <a:pt x="51495" y="264171"/>
                    <a:pt x="58101" y="257564"/>
                    <a:pt x="58101" y="249411"/>
                  </a:cubicBezTo>
                  <a:cubicBezTo>
                    <a:pt x="58101" y="241258"/>
                    <a:pt x="51495" y="234652"/>
                    <a:pt x="43387" y="234652"/>
                  </a:cubicBezTo>
                  <a:lnTo>
                    <a:pt x="28598" y="234652"/>
                  </a:lnTo>
                  <a:lnTo>
                    <a:pt x="28598" y="175606"/>
                  </a:lnTo>
                  <a:lnTo>
                    <a:pt x="43387" y="175606"/>
                  </a:lnTo>
                  <a:cubicBezTo>
                    <a:pt x="51495" y="175606"/>
                    <a:pt x="58101" y="169000"/>
                    <a:pt x="58101" y="160847"/>
                  </a:cubicBezTo>
                  <a:cubicBezTo>
                    <a:pt x="58101" y="152694"/>
                    <a:pt x="51495" y="146088"/>
                    <a:pt x="43387" y="146088"/>
                  </a:cubicBezTo>
                  <a:lnTo>
                    <a:pt x="28598" y="146088"/>
                  </a:lnTo>
                  <a:lnTo>
                    <a:pt x="28598" y="87050"/>
                  </a:lnTo>
                  <a:lnTo>
                    <a:pt x="43387" y="87050"/>
                  </a:lnTo>
                  <a:cubicBezTo>
                    <a:pt x="51495" y="87050"/>
                    <a:pt x="58101" y="80443"/>
                    <a:pt x="58101" y="72290"/>
                  </a:cubicBezTo>
                  <a:cubicBezTo>
                    <a:pt x="58101" y="64137"/>
                    <a:pt x="51495" y="57531"/>
                    <a:pt x="43387" y="57531"/>
                  </a:cubicBezTo>
                  <a:lnTo>
                    <a:pt x="28598" y="57531"/>
                  </a:lnTo>
                  <a:lnTo>
                    <a:pt x="28598" y="13237"/>
                  </a:lnTo>
                  <a:cubicBezTo>
                    <a:pt x="28598" y="5084"/>
                    <a:pt x="21991" y="-1522"/>
                    <a:pt x="13884" y="-1522"/>
                  </a:cubicBezTo>
                  <a:cubicBezTo>
                    <a:pt x="5700" y="-1522"/>
                    <a:pt x="-906" y="5084"/>
                    <a:pt x="-906" y="13237"/>
                  </a:cubicBezTo>
                  <a:lnTo>
                    <a:pt x="-906" y="487529"/>
                  </a:lnTo>
                  <a:cubicBezTo>
                    <a:pt x="-906" y="495675"/>
                    <a:pt x="5700" y="502282"/>
                    <a:pt x="13808" y="502289"/>
                  </a:cubicBezTo>
                  <a:cubicBezTo>
                    <a:pt x="13808" y="502289"/>
                    <a:pt x="13884" y="502289"/>
                    <a:pt x="13884" y="502289"/>
                  </a:cubicBezTo>
                  <a:lnTo>
                    <a:pt x="488122" y="502289"/>
                  </a:lnTo>
                  <a:cubicBezTo>
                    <a:pt x="496306" y="502289"/>
                    <a:pt x="502912" y="495683"/>
                    <a:pt x="502912" y="487529"/>
                  </a:cubicBezTo>
                  <a:cubicBezTo>
                    <a:pt x="502912" y="479376"/>
                    <a:pt x="496306" y="472770"/>
                    <a:pt x="488122" y="4727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511;p42">
              <a:extLst>
                <a:ext uri="{FF2B5EF4-FFF2-40B4-BE49-F238E27FC236}">
                  <a16:creationId xmlns:a16="http://schemas.microsoft.com/office/drawing/2014/main" id="{4CB922DB-218D-AEA3-796B-0D8CC1A5F7AA}"/>
                </a:ext>
              </a:extLst>
            </p:cNvPr>
            <p:cNvSpPr/>
            <p:nvPr/>
          </p:nvSpPr>
          <p:spPr>
            <a:xfrm>
              <a:off x="8681620" y="3701365"/>
              <a:ext cx="355256" cy="206656"/>
            </a:xfrm>
            <a:custGeom>
              <a:avLst/>
              <a:gdLst/>
              <a:ahLst/>
              <a:cxnLst/>
              <a:rect l="l" t="t" r="r" b="b"/>
              <a:pathLst>
                <a:path w="355256" h="206656" extrusionOk="0">
                  <a:moveTo>
                    <a:pt x="168843" y="58987"/>
                  </a:moveTo>
                  <a:cubicBezTo>
                    <a:pt x="163738" y="56525"/>
                    <a:pt x="157658" y="57208"/>
                    <a:pt x="153228" y="60759"/>
                  </a:cubicBezTo>
                  <a:lnTo>
                    <a:pt x="4658" y="178835"/>
                  </a:lnTo>
                  <a:cubicBezTo>
                    <a:pt x="-1723" y="183932"/>
                    <a:pt x="-2775" y="193226"/>
                    <a:pt x="2330" y="199593"/>
                  </a:cubicBezTo>
                  <a:cubicBezTo>
                    <a:pt x="7435" y="205959"/>
                    <a:pt x="16745" y="206995"/>
                    <a:pt x="23051" y="201897"/>
                  </a:cubicBezTo>
                  <a:lnTo>
                    <a:pt x="147673" y="103003"/>
                  </a:lnTo>
                  <a:lnTo>
                    <a:pt x="147673" y="190366"/>
                  </a:lnTo>
                  <a:cubicBezTo>
                    <a:pt x="147673" y="198519"/>
                    <a:pt x="154279" y="205125"/>
                    <a:pt x="162462" y="205125"/>
                  </a:cubicBezTo>
                  <a:cubicBezTo>
                    <a:pt x="166366" y="205125"/>
                    <a:pt x="170120" y="203571"/>
                    <a:pt x="172897" y="200801"/>
                  </a:cubicBezTo>
                  <a:lnTo>
                    <a:pt x="324847" y="48883"/>
                  </a:lnTo>
                  <a:lnTo>
                    <a:pt x="324847" y="72283"/>
                  </a:lnTo>
                  <a:cubicBezTo>
                    <a:pt x="324847" y="80436"/>
                    <a:pt x="331453" y="87042"/>
                    <a:pt x="339561" y="87042"/>
                  </a:cubicBezTo>
                  <a:cubicBezTo>
                    <a:pt x="347744" y="87042"/>
                    <a:pt x="354350" y="80436"/>
                    <a:pt x="354350" y="72283"/>
                  </a:cubicBezTo>
                  <a:lnTo>
                    <a:pt x="354350" y="13238"/>
                  </a:lnTo>
                  <a:cubicBezTo>
                    <a:pt x="354350" y="5085"/>
                    <a:pt x="347744" y="-1522"/>
                    <a:pt x="339561" y="-1522"/>
                  </a:cubicBezTo>
                  <a:lnTo>
                    <a:pt x="280553" y="-1522"/>
                  </a:lnTo>
                  <a:cubicBezTo>
                    <a:pt x="272370" y="-1522"/>
                    <a:pt x="265764" y="5085"/>
                    <a:pt x="265764" y="13238"/>
                  </a:cubicBezTo>
                  <a:cubicBezTo>
                    <a:pt x="265764" y="21391"/>
                    <a:pt x="272370" y="27997"/>
                    <a:pt x="280553" y="27997"/>
                  </a:cubicBezTo>
                  <a:lnTo>
                    <a:pt x="303976" y="27997"/>
                  </a:lnTo>
                  <a:lnTo>
                    <a:pt x="177252" y="154729"/>
                  </a:lnTo>
                  <a:lnTo>
                    <a:pt x="177252" y="72283"/>
                  </a:lnTo>
                  <a:cubicBezTo>
                    <a:pt x="177252" y="66607"/>
                    <a:pt x="173949" y="61442"/>
                    <a:pt x="168843" y="589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12;p42">
              <a:extLst>
                <a:ext uri="{FF2B5EF4-FFF2-40B4-BE49-F238E27FC236}">
                  <a16:creationId xmlns:a16="http://schemas.microsoft.com/office/drawing/2014/main" id="{0E5FBEFB-3931-4587-D22A-D319519D2A55}"/>
                </a:ext>
              </a:extLst>
            </p:cNvPr>
            <p:cNvSpPr/>
            <p:nvPr/>
          </p:nvSpPr>
          <p:spPr>
            <a:xfrm>
              <a:off x="8652124" y="4027079"/>
              <a:ext cx="119066" cy="44278"/>
            </a:xfrm>
            <a:custGeom>
              <a:avLst/>
              <a:gdLst/>
              <a:ahLst/>
              <a:cxnLst/>
              <a:rect l="l" t="t" r="r" b="b"/>
              <a:pathLst>
                <a:path w="119066" h="44278" extrusionOk="0">
                  <a:moveTo>
                    <a:pt x="-906" y="13238"/>
                  </a:moveTo>
                  <a:lnTo>
                    <a:pt x="-906" y="42756"/>
                  </a:lnTo>
                  <a:lnTo>
                    <a:pt x="118160" y="42756"/>
                  </a:lnTo>
                  <a:lnTo>
                    <a:pt x="118160" y="13238"/>
                  </a:lnTo>
                  <a:cubicBezTo>
                    <a:pt x="118160" y="5092"/>
                    <a:pt x="111554" y="-1514"/>
                    <a:pt x="103371" y="-1522"/>
                  </a:cubicBezTo>
                  <a:cubicBezTo>
                    <a:pt x="103371" y="-1522"/>
                    <a:pt x="103371" y="-1522"/>
                    <a:pt x="103371" y="-1522"/>
                  </a:cubicBezTo>
                  <a:lnTo>
                    <a:pt x="13808" y="-1522"/>
                  </a:lnTo>
                  <a:cubicBezTo>
                    <a:pt x="5700" y="-1529"/>
                    <a:pt x="-906" y="5077"/>
                    <a:pt x="-906" y="13223"/>
                  </a:cubicBezTo>
                  <a:cubicBezTo>
                    <a:pt x="-906" y="13230"/>
                    <a:pt x="-906" y="13230"/>
                    <a:pt x="-906" y="13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513;p42">
              <a:extLst>
                <a:ext uri="{FF2B5EF4-FFF2-40B4-BE49-F238E27FC236}">
                  <a16:creationId xmlns:a16="http://schemas.microsoft.com/office/drawing/2014/main" id="{B7835BED-7F5C-CDB1-A8FE-4474FBF9EAA4}"/>
                </a:ext>
              </a:extLst>
            </p:cNvPr>
            <p:cNvSpPr/>
            <p:nvPr/>
          </p:nvSpPr>
          <p:spPr>
            <a:xfrm>
              <a:off x="8652124" y="4100884"/>
              <a:ext cx="119066" cy="45261"/>
            </a:xfrm>
            <a:custGeom>
              <a:avLst/>
              <a:gdLst/>
              <a:ahLst/>
              <a:cxnLst/>
              <a:rect l="l" t="t" r="r" b="b"/>
              <a:pathLst>
                <a:path w="119066" h="45261" extrusionOk="0">
                  <a:moveTo>
                    <a:pt x="-906" y="28981"/>
                  </a:moveTo>
                  <a:cubicBezTo>
                    <a:pt x="-906" y="37126"/>
                    <a:pt x="5700" y="43733"/>
                    <a:pt x="13808" y="43740"/>
                  </a:cubicBezTo>
                  <a:cubicBezTo>
                    <a:pt x="13808" y="43740"/>
                    <a:pt x="13808" y="43740"/>
                    <a:pt x="13808" y="43740"/>
                  </a:cubicBezTo>
                  <a:lnTo>
                    <a:pt x="103371" y="43740"/>
                  </a:lnTo>
                  <a:cubicBezTo>
                    <a:pt x="111554" y="43748"/>
                    <a:pt x="118160" y="37141"/>
                    <a:pt x="118160" y="28995"/>
                  </a:cubicBezTo>
                  <a:cubicBezTo>
                    <a:pt x="118160" y="28988"/>
                    <a:pt x="118160" y="28988"/>
                    <a:pt x="118160" y="28981"/>
                  </a:cubicBezTo>
                  <a:lnTo>
                    <a:pt x="118160" y="-1522"/>
                  </a:lnTo>
                  <a:lnTo>
                    <a:pt x="-906" y="-15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514;p42">
              <a:extLst>
                <a:ext uri="{FF2B5EF4-FFF2-40B4-BE49-F238E27FC236}">
                  <a16:creationId xmlns:a16="http://schemas.microsoft.com/office/drawing/2014/main" id="{25C73AF9-A047-311F-28FF-1A0555103222}"/>
                </a:ext>
              </a:extLst>
            </p:cNvPr>
            <p:cNvSpPr/>
            <p:nvPr/>
          </p:nvSpPr>
          <p:spPr>
            <a:xfrm>
              <a:off x="8800694" y="4027079"/>
              <a:ext cx="118083" cy="44278"/>
            </a:xfrm>
            <a:custGeom>
              <a:avLst/>
              <a:gdLst/>
              <a:ahLst/>
              <a:cxnLst/>
              <a:rect l="l" t="t" r="r" b="b"/>
              <a:pathLst>
                <a:path w="118083" h="44278" extrusionOk="0">
                  <a:moveTo>
                    <a:pt x="0" y="0"/>
                  </a:moveTo>
                  <a:lnTo>
                    <a:pt x="118083" y="0"/>
                  </a:lnTo>
                  <a:lnTo>
                    <a:pt x="118083" y="44278"/>
                  </a:lnTo>
                  <a:lnTo>
                    <a:pt x="0" y="442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515;p42">
              <a:extLst>
                <a:ext uri="{FF2B5EF4-FFF2-40B4-BE49-F238E27FC236}">
                  <a16:creationId xmlns:a16="http://schemas.microsoft.com/office/drawing/2014/main" id="{50C90338-1AA6-E138-3C0F-85F1E0E96521}"/>
                </a:ext>
              </a:extLst>
            </p:cNvPr>
            <p:cNvSpPr/>
            <p:nvPr/>
          </p:nvSpPr>
          <p:spPr>
            <a:xfrm>
              <a:off x="8800619" y="3952298"/>
              <a:ext cx="118166" cy="45261"/>
            </a:xfrm>
            <a:custGeom>
              <a:avLst/>
              <a:gdLst/>
              <a:ahLst/>
              <a:cxnLst/>
              <a:rect l="l" t="t" r="r" b="b"/>
              <a:pathLst>
                <a:path w="118166" h="45261" extrusionOk="0">
                  <a:moveTo>
                    <a:pt x="117260" y="13238"/>
                  </a:moveTo>
                  <a:cubicBezTo>
                    <a:pt x="117260" y="5092"/>
                    <a:pt x="110653" y="-1514"/>
                    <a:pt x="102545" y="-1522"/>
                  </a:cubicBezTo>
                  <a:cubicBezTo>
                    <a:pt x="102470" y="-1522"/>
                    <a:pt x="102470" y="-1522"/>
                    <a:pt x="102470" y="-1522"/>
                  </a:cubicBezTo>
                  <a:lnTo>
                    <a:pt x="13884" y="-1522"/>
                  </a:lnTo>
                  <a:cubicBezTo>
                    <a:pt x="5776" y="-1529"/>
                    <a:pt x="-831" y="5062"/>
                    <a:pt x="-906" y="13208"/>
                  </a:cubicBezTo>
                  <a:cubicBezTo>
                    <a:pt x="-906" y="13215"/>
                    <a:pt x="-906" y="13230"/>
                    <a:pt x="-906" y="13238"/>
                  </a:cubicBezTo>
                  <a:lnTo>
                    <a:pt x="-906" y="43740"/>
                  </a:lnTo>
                  <a:lnTo>
                    <a:pt x="117185" y="43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516;p42">
              <a:extLst>
                <a:ext uri="{FF2B5EF4-FFF2-40B4-BE49-F238E27FC236}">
                  <a16:creationId xmlns:a16="http://schemas.microsoft.com/office/drawing/2014/main" id="{CD8B2210-F089-7EE5-59DF-D534CAE5D1F3}"/>
                </a:ext>
              </a:extLst>
            </p:cNvPr>
            <p:cNvSpPr/>
            <p:nvPr/>
          </p:nvSpPr>
          <p:spPr>
            <a:xfrm>
              <a:off x="8800694" y="4100884"/>
              <a:ext cx="118091" cy="45261"/>
            </a:xfrm>
            <a:custGeom>
              <a:avLst/>
              <a:gdLst/>
              <a:ahLst/>
              <a:cxnLst/>
              <a:rect l="l" t="t" r="r" b="b"/>
              <a:pathLst>
                <a:path w="118091" h="45261" extrusionOk="0">
                  <a:moveTo>
                    <a:pt x="-906" y="28981"/>
                  </a:moveTo>
                  <a:cubicBezTo>
                    <a:pt x="-906" y="37126"/>
                    <a:pt x="5701" y="43733"/>
                    <a:pt x="13809" y="43740"/>
                  </a:cubicBezTo>
                  <a:cubicBezTo>
                    <a:pt x="13809" y="43740"/>
                    <a:pt x="13809" y="43740"/>
                    <a:pt x="13809" y="43740"/>
                  </a:cubicBezTo>
                  <a:lnTo>
                    <a:pt x="102470" y="43740"/>
                  </a:lnTo>
                  <a:cubicBezTo>
                    <a:pt x="110578" y="43748"/>
                    <a:pt x="117185" y="37141"/>
                    <a:pt x="117185" y="28995"/>
                  </a:cubicBezTo>
                  <a:cubicBezTo>
                    <a:pt x="117185" y="28988"/>
                    <a:pt x="117185" y="28988"/>
                    <a:pt x="117185" y="28981"/>
                  </a:cubicBezTo>
                  <a:lnTo>
                    <a:pt x="117185" y="-1522"/>
                  </a:lnTo>
                  <a:lnTo>
                    <a:pt x="-906" y="-15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517;p42">
              <a:extLst>
                <a:ext uri="{FF2B5EF4-FFF2-40B4-BE49-F238E27FC236}">
                  <a16:creationId xmlns:a16="http://schemas.microsoft.com/office/drawing/2014/main" id="{12FD63FE-CE3C-E843-D991-E3EDAB50E90B}"/>
                </a:ext>
              </a:extLst>
            </p:cNvPr>
            <p:cNvSpPr/>
            <p:nvPr/>
          </p:nvSpPr>
          <p:spPr>
            <a:xfrm>
              <a:off x="8948289" y="3878494"/>
              <a:ext cx="119066" cy="44278"/>
            </a:xfrm>
            <a:custGeom>
              <a:avLst/>
              <a:gdLst/>
              <a:ahLst/>
              <a:cxnLst/>
              <a:rect l="l" t="t" r="r" b="b"/>
              <a:pathLst>
                <a:path w="119066" h="44278" extrusionOk="0">
                  <a:moveTo>
                    <a:pt x="103371" y="-1522"/>
                  </a:moveTo>
                  <a:lnTo>
                    <a:pt x="13884" y="-1522"/>
                  </a:lnTo>
                  <a:cubicBezTo>
                    <a:pt x="5700" y="-1529"/>
                    <a:pt x="-906" y="5077"/>
                    <a:pt x="-906" y="13230"/>
                  </a:cubicBezTo>
                  <a:cubicBezTo>
                    <a:pt x="-906" y="13230"/>
                    <a:pt x="-906" y="13238"/>
                    <a:pt x="-906" y="13238"/>
                  </a:cubicBezTo>
                  <a:lnTo>
                    <a:pt x="-906" y="42757"/>
                  </a:lnTo>
                  <a:lnTo>
                    <a:pt x="118160" y="42757"/>
                  </a:lnTo>
                  <a:lnTo>
                    <a:pt x="118160" y="13238"/>
                  </a:lnTo>
                  <a:cubicBezTo>
                    <a:pt x="118160" y="5092"/>
                    <a:pt x="111554" y="-1514"/>
                    <a:pt x="103446" y="-1522"/>
                  </a:cubicBezTo>
                  <a:cubicBezTo>
                    <a:pt x="103371" y="-1522"/>
                    <a:pt x="103371" y="-1522"/>
                    <a:pt x="103371" y="-15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518;p42">
              <a:extLst>
                <a:ext uri="{FF2B5EF4-FFF2-40B4-BE49-F238E27FC236}">
                  <a16:creationId xmlns:a16="http://schemas.microsoft.com/office/drawing/2014/main" id="{2226C859-48E4-5820-A66B-9E2D5032160E}"/>
                </a:ext>
              </a:extLst>
            </p:cNvPr>
            <p:cNvSpPr/>
            <p:nvPr/>
          </p:nvSpPr>
          <p:spPr>
            <a:xfrm>
              <a:off x="8948289" y="4027079"/>
              <a:ext cx="119066" cy="44278"/>
            </a:xfrm>
            <a:custGeom>
              <a:avLst/>
              <a:gdLst/>
              <a:ahLst/>
              <a:cxnLst/>
              <a:rect l="l" t="t" r="r" b="b"/>
              <a:pathLst>
                <a:path w="119066" h="44278" extrusionOk="0">
                  <a:moveTo>
                    <a:pt x="0" y="0"/>
                  </a:moveTo>
                  <a:lnTo>
                    <a:pt x="119066" y="0"/>
                  </a:lnTo>
                  <a:lnTo>
                    <a:pt x="119066" y="44278"/>
                  </a:lnTo>
                  <a:lnTo>
                    <a:pt x="0" y="442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519;p42">
              <a:extLst>
                <a:ext uri="{FF2B5EF4-FFF2-40B4-BE49-F238E27FC236}">
                  <a16:creationId xmlns:a16="http://schemas.microsoft.com/office/drawing/2014/main" id="{182A02D8-00A2-8359-CBD4-90459E97459F}"/>
                </a:ext>
              </a:extLst>
            </p:cNvPr>
            <p:cNvSpPr/>
            <p:nvPr/>
          </p:nvSpPr>
          <p:spPr>
            <a:xfrm>
              <a:off x="8948289" y="3952291"/>
              <a:ext cx="119066" cy="45261"/>
            </a:xfrm>
            <a:custGeom>
              <a:avLst/>
              <a:gdLst/>
              <a:ahLst/>
              <a:cxnLst/>
              <a:rect l="l" t="t" r="r" b="b"/>
              <a:pathLst>
                <a:path w="119066" h="45261" extrusionOk="0">
                  <a:moveTo>
                    <a:pt x="0" y="0"/>
                  </a:moveTo>
                  <a:lnTo>
                    <a:pt x="119066" y="0"/>
                  </a:lnTo>
                  <a:lnTo>
                    <a:pt x="119066" y="45262"/>
                  </a:lnTo>
                  <a:lnTo>
                    <a:pt x="0" y="452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520;p42">
              <a:extLst>
                <a:ext uri="{FF2B5EF4-FFF2-40B4-BE49-F238E27FC236}">
                  <a16:creationId xmlns:a16="http://schemas.microsoft.com/office/drawing/2014/main" id="{F7E35FB2-DB77-9F6C-DDE0-F58842A7C3B6}"/>
                </a:ext>
              </a:extLst>
            </p:cNvPr>
            <p:cNvSpPr/>
            <p:nvPr/>
          </p:nvSpPr>
          <p:spPr>
            <a:xfrm>
              <a:off x="8948289" y="4100884"/>
              <a:ext cx="119066" cy="45261"/>
            </a:xfrm>
            <a:custGeom>
              <a:avLst/>
              <a:gdLst/>
              <a:ahLst/>
              <a:cxnLst/>
              <a:rect l="l" t="t" r="r" b="b"/>
              <a:pathLst>
                <a:path w="119066" h="45261" extrusionOk="0">
                  <a:moveTo>
                    <a:pt x="-906" y="28981"/>
                  </a:moveTo>
                  <a:cubicBezTo>
                    <a:pt x="-906" y="37134"/>
                    <a:pt x="5700" y="43740"/>
                    <a:pt x="13884" y="43740"/>
                  </a:cubicBezTo>
                  <a:cubicBezTo>
                    <a:pt x="13884" y="43740"/>
                    <a:pt x="13884" y="43740"/>
                    <a:pt x="13884" y="43740"/>
                  </a:cubicBezTo>
                  <a:lnTo>
                    <a:pt x="103371" y="43740"/>
                  </a:lnTo>
                  <a:cubicBezTo>
                    <a:pt x="111554" y="43748"/>
                    <a:pt x="118160" y="37141"/>
                    <a:pt x="118160" y="28995"/>
                  </a:cubicBezTo>
                  <a:cubicBezTo>
                    <a:pt x="118160" y="28988"/>
                    <a:pt x="118160" y="28988"/>
                    <a:pt x="118160" y="28981"/>
                  </a:cubicBezTo>
                  <a:lnTo>
                    <a:pt x="118160" y="-1522"/>
                  </a:lnTo>
                  <a:lnTo>
                    <a:pt x="-906" y="-15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/>
          <p:nvPr/>
        </p:nvSpPr>
        <p:spPr>
          <a:xfrm rot="10800000" flipH="1">
            <a:off x="1406284" y="2877307"/>
            <a:ext cx="3455400" cy="1659600"/>
          </a:xfrm>
          <a:prstGeom prst="round1Rect">
            <a:avLst>
              <a:gd name="adj" fmla="val 1882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5">
            <a:hlinkClick r:id="" action="ppaction://hlinkshowjump?jump=nextslide"/>
          </p:cNvPr>
          <p:cNvSpPr/>
          <p:nvPr/>
        </p:nvSpPr>
        <p:spPr>
          <a:xfrm>
            <a:off x="8276207" y="4217316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5">
            <a:hlinkClick r:id="" action="ppaction://hlinkshowjump?jump=previousslide"/>
          </p:cNvPr>
          <p:cNvSpPr/>
          <p:nvPr/>
        </p:nvSpPr>
        <p:spPr>
          <a:xfrm rot="10800000">
            <a:off x="228493" y="4217203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1406283" y="1593725"/>
            <a:ext cx="3279892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KNN</a:t>
            </a:r>
            <a:endParaRPr dirty="0"/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1"/>
          </p:nvPr>
        </p:nvSpPr>
        <p:spPr>
          <a:xfrm>
            <a:off x="1708850" y="2981250"/>
            <a:ext cx="30375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Для пользователя находят других похожих на него пользователей и рекомендуют ему те же товары, фильмы или услуги. </a:t>
            </a:r>
            <a:endParaRPr dirty="0"/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25" y="441877"/>
            <a:ext cx="1771074" cy="176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316" y="228526"/>
            <a:ext cx="831642" cy="83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684" y="70425"/>
            <a:ext cx="1309927" cy="1309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00A985-D305-A881-E34F-40985E6E3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462" y="1379518"/>
            <a:ext cx="3623324" cy="2496067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86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/>
          <p:nvPr/>
        </p:nvSpPr>
        <p:spPr>
          <a:xfrm rot="10800000" flipH="1">
            <a:off x="1406284" y="2440983"/>
            <a:ext cx="3455400" cy="2340244"/>
          </a:xfrm>
          <a:prstGeom prst="round1Rect">
            <a:avLst>
              <a:gd name="adj" fmla="val 1882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5">
            <a:hlinkClick r:id="" action="ppaction://hlinkshowjump?jump=nextslide"/>
          </p:cNvPr>
          <p:cNvSpPr/>
          <p:nvPr/>
        </p:nvSpPr>
        <p:spPr>
          <a:xfrm>
            <a:off x="8276207" y="4217316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5">
            <a:hlinkClick r:id="" action="ppaction://hlinkshowjump?jump=previousslide"/>
          </p:cNvPr>
          <p:cNvSpPr/>
          <p:nvPr/>
        </p:nvSpPr>
        <p:spPr>
          <a:xfrm rot="10800000">
            <a:off x="228493" y="4217203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1406283" y="1593725"/>
            <a:ext cx="3279892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SVD</a:t>
            </a:r>
            <a:endParaRPr dirty="0"/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1"/>
          </p:nvPr>
        </p:nvSpPr>
        <p:spPr>
          <a:xfrm>
            <a:off x="1290949" y="2383178"/>
            <a:ext cx="3455401" cy="2049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Сингулярное разложение матриц (SVD-разложение) – это представление прямоугольной матрицы в виде произведения нескольких матриц особого вида.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Цель в контексте рекомендательных систем и нашего примера с фильмами состоит в том, чтобы по полученному представлению мы могли получить </a:t>
            </a:r>
            <a:r>
              <a:rPr lang="ru-RU" b="1" u="sng" dirty="0"/>
              <a:t>прогноз оценки пользователя</a:t>
            </a:r>
            <a:r>
              <a:rPr lang="ru-RU" b="1" dirty="0"/>
              <a:t>.</a:t>
            </a:r>
            <a:endParaRPr lang="en-US" b="1" dirty="0"/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25" y="441877"/>
            <a:ext cx="1771074" cy="176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316" y="228526"/>
            <a:ext cx="831642" cy="83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684" y="70425"/>
            <a:ext cx="1309927" cy="1309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F64F8B-6A48-AE63-E640-7B2D0313B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1618" y="228526"/>
            <a:ext cx="3853889" cy="2154652"/>
          </a:xfrm>
          <a:prstGeom prst="round2Diag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B54373-7CDB-E800-FF8A-98BB32631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8109" y="2660705"/>
            <a:ext cx="2357041" cy="2254269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99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/>
          <p:nvPr/>
        </p:nvSpPr>
        <p:spPr>
          <a:xfrm rot="10800000" flipH="1">
            <a:off x="2587450" y="3909100"/>
            <a:ext cx="3969000" cy="536400"/>
          </a:xfrm>
          <a:prstGeom prst="round1Rect">
            <a:avLst>
              <a:gd name="adj" fmla="val 50000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F27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2"/>
          <p:cNvSpPr txBox="1">
            <a:spLocks noGrp="1"/>
          </p:cNvSpPr>
          <p:nvPr>
            <p:ph type="subTitle" idx="1"/>
          </p:nvPr>
        </p:nvSpPr>
        <p:spPr>
          <a:xfrm>
            <a:off x="1905775" y="4023700"/>
            <a:ext cx="53325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ru-RU" dirty="0"/>
              <a:t>По скорости</a:t>
            </a:r>
            <a:endParaRPr dirty="0"/>
          </a:p>
        </p:txBody>
      </p:sp>
      <p:sp>
        <p:nvSpPr>
          <p:cNvPr id="182" name="Google Shape;182;p32"/>
          <p:cNvSpPr/>
          <p:nvPr/>
        </p:nvSpPr>
        <p:spPr>
          <a:xfrm>
            <a:off x="3896080" y="984828"/>
            <a:ext cx="1370401" cy="75967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aleway;900"/>
              </a:rPr>
              <a:t>0</a:t>
            </a:r>
            <a:r>
              <a:rPr lang="ru-RU" b="0" i="0" dirty="0"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aleway;900"/>
              </a:rPr>
              <a:t>2</a:t>
            </a:r>
            <a:endParaRPr b="0" i="0" dirty="0"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aleway;900"/>
            </a:endParaRPr>
          </a:p>
        </p:txBody>
      </p:sp>
      <p:sp>
        <p:nvSpPr>
          <p:cNvPr id="183" name="Google Shape;183;p32">
            <a:hlinkClick r:id="" action="ppaction://hlinkshowjump?jump=nextslide"/>
          </p:cNvPr>
          <p:cNvSpPr/>
          <p:nvPr/>
        </p:nvSpPr>
        <p:spPr>
          <a:xfrm>
            <a:off x="8276207" y="4217316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2">
            <a:hlinkClick r:id="" action="ppaction://hlinkshowjump?jump=previousslide"/>
          </p:cNvPr>
          <p:cNvSpPr/>
          <p:nvPr/>
        </p:nvSpPr>
        <p:spPr>
          <a:xfrm rot="10800000">
            <a:off x="228493" y="4217203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38875" y="-527100"/>
            <a:ext cx="3783551" cy="378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0422" y="548525"/>
            <a:ext cx="1504206" cy="150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32"/>
          <p:cNvGrpSpPr/>
          <p:nvPr/>
        </p:nvGrpSpPr>
        <p:grpSpPr>
          <a:xfrm rot="4866609">
            <a:off x="6874886" y="437242"/>
            <a:ext cx="1827340" cy="1704757"/>
            <a:chOff x="976850" y="240425"/>
            <a:chExt cx="5580800" cy="5206425"/>
          </a:xfrm>
        </p:grpSpPr>
        <p:sp>
          <p:nvSpPr>
            <p:cNvPr id="188" name="Google Shape;188;p32"/>
            <p:cNvSpPr/>
            <p:nvPr/>
          </p:nvSpPr>
          <p:spPr>
            <a:xfrm>
              <a:off x="1864225" y="4809025"/>
              <a:ext cx="656325" cy="637825"/>
            </a:xfrm>
            <a:custGeom>
              <a:avLst/>
              <a:gdLst/>
              <a:ahLst/>
              <a:cxnLst/>
              <a:rect l="l" t="t" r="r" b="b"/>
              <a:pathLst>
                <a:path w="26253" h="25513" extrusionOk="0">
                  <a:moveTo>
                    <a:pt x="10076" y="0"/>
                  </a:moveTo>
                  <a:lnTo>
                    <a:pt x="9891" y="278"/>
                  </a:lnTo>
                  <a:cubicBezTo>
                    <a:pt x="10446" y="555"/>
                    <a:pt x="10816" y="1110"/>
                    <a:pt x="11001" y="1664"/>
                  </a:cubicBezTo>
                  <a:cubicBezTo>
                    <a:pt x="11001" y="2034"/>
                    <a:pt x="10908" y="2496"/>
                    <a:pt x="10631" y="2773"/>
                  </a:cubicBezTo>
                  <a:cubicBezTo>
                    <a:pt x="10076" y="3790"/>
                    <a:pt x="9429" y="4714"/>
                    <a:pt x="8690" y="5639"/>
                  </a:cubicBezTo>
                  <a:lnTo>
                    <a:pt x="5085" y="10261"/>
                  </a:lnTo>
                  <a:cubicBezTo>
                    <a:pt x="3513" y="12294"/>
                    <a:pt x="2404" y="13496"/>
                    <a:pt x="1850" y="13496"/>
                  </a:cubicBezTo>
                  <a:cubicBezTo>
                    <a:pt x="1203" y="13496"/>
                    <a:pt x="648" y="13219"/>
                    <a:pt x="186" y="12756"/>
                  </a:cubicBezTo>
                  <a:lnTo>
                    <a:pt x="1" y="12941"/>
                  </a:lnTo>
                  <a:lnTo>
                    <a:pt x="3236" y="15529"/>
                  </a:lnTo>
                  <a:lnTo>
                    <a:pt x="16362" y="8319"/>
                  </a:lnTo>
                  <a:lnTo>
                    <a:pt x="13681" y="23571"/>
                  </a:lnTo>
                  <a:lnTo>
                    <a:pt x="16177" y="25512"/>
                  </a:lnTo>
                  <a:lnTo>
                    <a:pt x="16362" y="25235"/>
                  </a:lnTo>
                  <a:cubicBezTo>
                    <a:pt x="15992" y="24958"/>
                    <a:pt x="15622" y="24680"/>
                    <a:pt x="15345" y="24403"/>
                  </a:cubicBezTo>
                  <a:cubicBezTo>
                    <a:pt x="15160" y="24033"/>
                    <a:pt x="15160" y="23664"/>
                    <a:pt x="15253" y="23386"/>
                  </a:cubicBezTo>
                  <a:cubicBezTo>
                    <a:pt x="15345" y="22832"/>
                    <a:pt x="15530" y="22370"/>
                    <a:pt x="15807" y="21907"/>
                  </a:cubicBezTo>
                  <a:cubicBezTo>
                    <a:pt x="16177" y="21445"/>
                    <a:pt x="16732" y="20706"/>
                    <a:pt x="17471" y="19689"/>
                  </a:cubicBezTo>
                  <a:lnTo>
                    <a:pt x="20891" y="15160"/>
                  </a:lnTo>
                  <a:cubicBezTo>
                    <a:pt x="21631" y="14235"/>
                    <a:pt x="22185" y="13496"/>
                    <a:pt x="22647" y="13034"/>
                  </a:cubicBezTo>
                  <a:cubicBezTo>
                    <a:pt x="23017" y="12664"/>
                    <a:pt x="23387" y="12294"/>
                    <a:pt x="23849" y="12109"/>
                  </a:cubicBezTo>
                  <a:cubicBezTo>
                    <a:pt x="24066" y="12001"/>
                    <a:pt x="24282" y="11956"/>
                    <a:pt x="24480" y="11956"/>
                  </a:cubicBezTo>
                  <a:cubicBezTo>
                    <a:pt x="24620" y="11956"/>
                    <a:pt x="24751" y="11979"/>
                    <a:pt x="24866" y="12017"/>
                  </a:cubicBezTo>
                  <a:cubicBezTo>
                    <a:pt x="25328" y="12202"/>
                    <a:pt x="25698" y="12387"/>
                    <a:pt x="26067" y="12756"/>
                  </a:cubicBezTo>
                  <a:lnTo>
                    <a:pt x="26252" y="12479"/>
                  </a:lnTo>
                  <a:lnTo>
                    <a:pt x="21631" y="8967"/>
                  </a:lnTo>
                  <a:lnTo>
                    <a:pt x="21538" y="9244"/>
                  </a:lnTo>
                  <a:cubicBezTo>
                    <a:pt x="22000" y="9521"/>
                    <a:pt x="22463" y="9983"/>
                    <a:pt x="22740" y="10538"/>
                  </a:cubicBezTo>
                  <a:cubicBezTo>
                    <a:pt x="22832" y="11000"/>
                    <a:pt x="22740" y="11555"/>
                    <a:pt x="22463" y="12017"/>
                  </a:cubicBezTo>
                  <a:cubicBezTo>
                    <a:pt x="21908" y="13034"/>
                    <a:pt x="21261" y="13958"/>
                    <a:pt x="20521" y="14790"/>
                  </a:cubicBezTo>
                  <a:lnTo>
                    <a:pt x="15900" y="20798"/>
                  </a:lnTo>
                  <a:lnTo>
                    <a:pt x="15900" y="20798"/>
                  </a:lnTo>
                  <a:lnTo>
                    <a:pt x="18303" y="6656"/>
                  </a:lnTo>
                  <a:lnTo>
                    <a:pt x="3976" y="14513"/>
                  </a:lnTo>
                  <a:lnTo>
                    <a:pt x="3976" y="14513"/>
                  </a:lnTo>
                  <a:lnTo>
                    <a:pt x="9984" y="6656"/>
                  </a:lnTo>
                  <a:cubicBezTo>
                    <a:pt x="10631" y="5824"/>
                    <a:pt x="11093" y="5269"/>
                    <a:pt x="11463" y="4807"/>
                  </a:cubicBezTo>
                  <a:cubicBezTo>
                    <a:pt x="12295" y="3883"/>
                    <a:pt x="12849" y="3328"/>
                    <a:pt x="13219" y="3328"/>
                  </a:cubicBezTo>
                  <a:cubicBezTo>
                    <a:pt x="13866" y="3420"/>
                    <a:pt x="14421" y="3605"/>
                    <a:pt x="14790" y="4067"/>
                  </a:cubicBezTo>
                  <a:lnTo>
                    <a:pt x="15068" y="3883"/>
                  </a:lnTo>
                  <a:lnTo>
                    <a:pt x="10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1686300" y="4651875"/>
              <a:ext cx="406725" cy="397500"/>
            </a:xfrm>
            <a:custGeom>
              <a:avLst/>
              <a:gdLst/>
              <a:ahLst/>
              <a:cxnLst/>
              <a:rect l="l" t="t" r="r" b="b"/>
              <a:pathLst>
                <a:path w="16269" h="15900" extrusionOk="0">
                  <a:moveTo>
                    <a:pt x="11924" y="1"/>
                  </a:moveTo>
                  <a:lnTo>
                    <a:pt x="11740" y="186"/>
                  </a:lnTo>
                  <a:cubicBezTo>
                    <a:pt x="12202" y="648"/>
                    <a:pt x="12572" y="1202"/>
                    <a:pt x="12664" y="1757"/>
                  </a:cubicBezTo>
                  <a:cubicBezTo>
                    <a:pt x="12572" y="2219"/>
                    <a:pt x="12387" y="2589"/>
                    <a:pt x="12109" y="2959"/>
                  </a:cubicBezTo>
                  <a:cubicBezTo>
                    <a:pt x="11370" y="3791"/>
                    <a:pt x="10538" y="4622"/>
                    <a:pt x="9706" y="5362"/>
                  </a:cubicBezTo>
                  <a:lnTo>
                    <a:pt x="5454" y="9337"/>
                  </a:lnTo>
                  <a:cubicBezTo>
                    <a:pt x="3675" y="11115"/>
                    <a:pt x="2440" y="12040"/>
                    <a:pt x="1890" y="12040"/>
                  </a:cubicBezTo>
                  <a:cubicBezTo>
                    <a:pt x="1840" y="12040"/>
                    <a:pt x="1795" y="12033"/>
                    <a:pt x="1757" y="12017"/>
                  </a:cubicBezTo>
                  <a:cubicBezTo>
                    <a:pt x="1110" y="11925"/>
                    <a:pt x="647" y="11555"/>
                    <a:pt x="278" y="11093"/>
                  </a:cubicBezTo>
                  <a:lnTo>
                    <a:pt x="0" y="11278"/>
                  </a:lnTo>
                  <a:lnTo>
                    <a:pt x="4345" y="15900"/>
                  </a:lnTo>
                  <a:lnTo>
                    <a:pt x="4530" y="15715"/>
                  </a:lnTo>
                  <a:cubicBezTo>
                    <a:pt x="4068" y="15253"/>
                    <a:pt x="3790" y="14698"/>
                    <a:pt x="3698" y="14143"/>
                  </a:cubicBezTo>
                  <a:cubicBezTo>
                    <a:pt x="3605" y="13866"/>
                    <a:pt x="3790" y="13496"/>
                    <a:pt x="4252" y="12942"/>
                  </a:cubicBezTo>
                  <a:cubicBezTo>
                    <a:pt x="4992" y="12110"/>
                    <a:pt x="5731" y="11278"/>
                    <a:pt x="6656" y="10538"/>
                  </a:cubicBezTo>
                  <a:lnTo>
                    <a:pt x="10815" y="6564"/>
                  </a:lnTo>
                  <a:cubicBezTo>
                    <a:pt x="11647" y="5732"/>
                    <a:pt x="12479" y="4992"/>
                    <a:pt x="13311" y="4345"/>
                  </a:cubicBezTo>
                  <a:cubicBezTo>
                    <a:pt x="13588" y="4160"/>
                    <a:pt x="13866" y="3975"/>
                    <a:pt x="14143" y="3883"/>
                  </a:cubicBezTo>
                  <a:cubicBezTo>
                    <a:pt x="14235" y="3837"/>
                    <a:pt x="14351" y="3814"/>
                    <a:pt x="14466" y="3814"/>
                  </a:cubicBezTo>
                  <a:cubicBezTo>
                    <a:pt x="14582" y="3814"/>
                    <a:pt x="14698" y="3837"/>
                    <a:pt x="14790" y="3883"/>
                  </a:cubicBezTo>
                  <a:cubicBezTo>
                    <a:pt x="14975" y="3883"/>
                    <a:pt x="15252" y="3975"/>
                    <a:pt x="15437" y="4160"/>
                  </a:cubicBezTo>
                  <a:cubicBezTo>
                    <a:pt x="15622" y="4345"/>
                    <a:pt x="15899" y="4530"/>
                    <a:pt x="16084" y="4807"/>
                  </a:cubicBezTo>
                  <a:lnTo>
                    <a:pt x="16269" y="4622"/>
                  </a:lnTo>
                  <a:lnTo>
                    <a:pt x="119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1367400" y="4323725"/>
              <a:ext cx="586975" cy="543100"/>
            </a:xfrm>
            <a:custGeom>
              <a:avLst/>
              <a:gdLst/>
              <a:ahLst/>
              <a:cxnLst/>
              <a:rect l="l" t="t" r="r" b="b"/>
              <a:pathLst>
                <a:path w="23479" h="21724" extrusionOk="0">
                  <a:moveTo>
                    <a:pt x="14882" y="1"/>
                  </a:moveTo>
                  <a:lnTo>
                    <a:pt x="5731" y="6564"/>
                  </a:lnTo>
                  <a:cubicBezTo>
                    <a:pt x="4807" y="7211"/>
                    <a:pt x="3883" y="7766"/>
                    <a:pt x="2866" y="8228"/>
                  </a:cubicBezTo>
                  <a:cubicBezTo>
                    <a:pt x="2519" y="8436"/>
                    <a:pt x="2121" y="8540"/>
                    <a:pt x="1748" y="8540"/>
                  </a:cubicBezTo>
                  <a:cubicBezTo>
                    <a:pt x="1624" y="8540"/>
                    <a:pt x="1502" y="8528"/>
                    <a:pt x="1387" y="8505"/>
                  </a:cubicBezTo>
                  <a:cubicBezTo>
                    <a:pt x="832" y="8228"/>
                    <a:pt x="463" y="7766"/>
                    <a:pt x="185" y="7303"/>
                  </a:cubicBezTo>
                  <a:lnTo>
                    <a:pt x="0" y="7396"/>
                  </a:lnTo>
                  <a:lnTo>
                    <a:pt x="3328" y="12202"/>
                  </a:lnTo>
                  <a:lnTo>
                    <a:pt x="3513" y="12018"/>
                  </a:lnTo>
                  <a:cubicBezTo>
                    <a:pt x="3143" y="11555"/>
                    <a:pt x="2866" y="11001"/>
                    <a:pt x="2866" y="10446"/>
                  </a:cubicBezTo>
                  <a:cubicBezTo>
                    <a:pt x="2866" y="9892"/>
                    <a:pt x="3143" y="9429"/>
                    <a:pt x="3513" y="9060"/>
                  </a:cubicBezTo>
                  <a:cubicBezTo>
                    <a:pt x="4252" y="8320"/>
                    <a:pt x="5177" y="7581"/>
                    <a:pt x="6101" y="6934"/>
                  </a:cubicBezTo>
                  <a:lnTo>
                    <a:pt x="13219" y="1942"/>
                  </a:lnTo>
                  <a:lnTo>
                    <a:pt x="8319" y="19135"/>
                  </a:lnTo>
                  <a:lnTo>
                    <a:pt x="10076" y="21723"/>
                  </a:lnTo>
                  <a:lnTo>
                    <a:pt x="10261" y="21538"/>
                  </a:lnTo>
                  <a:cubicBezTo>
                    <a:pt x="9891" y="21076"/>
                    <a:pt x="9706" y="20614"/>
                    <a:pt x="9614" y="20059"/>
                  </a:cubicBezTo>
                  <a:cubicBezTo>
                    <a:pt x="9706" y="19505"/>
                    <a:pt x="9891" y="19043"/>
                    <a:pt x="10261" y="18673"/>
                  </a:cubicBezTo>
                  <a:cubicBezTo>
                    <a:pt x="11093" y="17933"/>
                    <a:pt x="12017" y="17194"/>
                    <a:pt x="12941" y="16547"/>
                  </a:cubicBezTo>
                  <a:lnTo>
                    <a:pt x="17655" y="13219"/>
                  </a:lnTo>
                  <a:cubicBezTo>
                    <a:pt x="18487" y="12572"/>
                    <a:pt x="19504" y="11925"/>
                    <a:pt x="20521" y="11463"/>
                  </a:cubicBezTo>
                  <a:cubicBezTo>
                    <a:pt x="20819" y="11284"/>
                    <a:pt x="21156" y="11182"/>
                    <a:pt x="21482" y="11182"/>
                  </a:cubicBezTo>
                  <a:cubicBezTo>
                    <a:pt x="21661" y="11182"/>
                    <a:pt x="21836" y="11213"/>
                    <a:pt x="22000" y="11278"/>
                  </a:cubicBezTo>
                  <a:cubicBezTo>
                    <a:pt x="22554" y="11555"/>
                    <a:pt x="22924" y="11925"/>
                    <a:pt x="23202" y="12387"/>
                  </a:cubicBezTo>
                  <a:lnTo>
                    <a:pt x="23479" y="12295"/>
                  </a:lnTo>
                  <a:lnTo>
                    <a:pt x="20151" y="7581"/>
                  </a:lnTo>
                  <a:lnTo>
                    <a:pt x="19874" y="7766"/>
                  </a:lnTo>
                  <a:cubicBezTo>
                    <a:pt x="20244" y="8228"/>
                    <a:pt x="20521" y="8690"/>
                    <a:pt x="20613" y="9244"/>
                  </a:cubicBezTo>
                  <a:cubicBezTo>
                    <a:pt x="20521" y="9799"/>
                    <a:pt x="20244" y="10261"/>
                    <a:pt x="19874" y="10631"/>
                  </a:cubicBezTo>
                  <a:cubicBezTo>
                    <a:pt x="19042" y="11463"/>
                    <a:pt x="18210" y="12110"/>
                    <a:pt x="17286" y="12757"/>
                  </a:cubicBezTo>
                  <a:lnTo>
                    <a:pt x="10353" y="17656"/>
                  </a:lnTo>
                  <a:lnTo>
                    <a:pt x="15345" y="648"/>
                  </a:lnTo>
                  <a:lnTo>
                    <a:pt x="148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1251850" y="4094950"/>
              <a:ext cx="436775" cy="328175"/>
            </a:xfrm>
            <a:custGeom>
              <a:avLst/>
              <a:gdLst/>
              <a:ahLst/>
              <a:cxnLst/>
              <a:rect l="l" t="t" r="r" b="b"/>
              <a:pathLst>
                <a:path w="17471" h="13127" extrusionOk="0">
                  <a:moveTo>
                    <a:pt x="14513" y="1"/>
                  </a:moveTo>
                  <a:lnTo>
                    <a:pt x="14328" y="93"/>
                  </a:lnTo>
                  <a:cubicBezTo>
                    <a:pt x="14605" y="648"/>
                    <a:pt x="14790" y="1295"/>
                    <a:pt x="14698" y="1850"/>
                  </a:cubicBezTo>
                  <a:cubicBezTo>
                    <a:pt x="14605" y="2127"/>
                    <a:pt x="14328" y="2404"/>
                    <a:pt x="13866" y="2774"/>
                  </a:cubicBezTo>
                  <a:cubicBezTo>
                    <a:pt x="12941" y="3421"/>
                    <a:pt x="11925" y="3976"/>
                    <a:pt x="10908" y="4530"/>
                  </a:cubicBezTo>
                  <a:lnTo>
                    <a:pt x="5732" y="7118"/>
                  </a:lnTo>
                  <a:cubicBezTo>
                    <a:pt x="3733" y="8195"/>
                    <a:pt x="2373" y="8760"/>
                    <a:pt x="1706" y="8760"/>
                  </a:cubicBezTo>
                  <a:cubicBezTo>
                    <a:pt x="1571" y="8760"/>
                    <a:pt x="1465" y="8736"/>
                    <a:pt x="1387" y="8690"/>
                  </a:cubicBezTo>
                  <a:cubicBezTo>
                    <a:pt x="833" y="8412"/>
                    <a:pt x="463" y="7950"/>
                    <a:pt x="185" y="7396"/>
                  </a:cubicBezTo>
                  <a:lnTo>
                    <a:pt x="1" y="7488"/>
                  </a:lnTo>
                  <a:lnTo>
                    <a:pt x="2866" y="13127"/>
                  </a:lnTo>
                  <a:lnTo>
                    <a:pt x="3051" y="12942"/>
                  </a:lnTo>
                  <a:cubicBezTo>
                    <a:pt x="2774" y="12480"/>
                    <a:pt x="2589" y="11833"/>
                    <a:pt x="2681" y="11186"/>
                  </a:cubicBezTo>
                  <a:cubicBezTo>
                    <a:pt x="2774" y="11001"/>
                    <a:pt x="3051" y="10631"/>
                    <a:pt x="3513" y="10261"/>
                  </a:cubicBezTo>
                  <a:cubicBezTo>
                    <a:pt x="4530" y="9707"/>
                    <a:pt x="5454" y="9152"/>
                    <a:pt x="6471" y="8597"/>
                  </a:cubicBezTo>
                  <a:lnTo>
                    <a:pt x="11647" y="5917"/>
                  </a:lnTo>
                  <a:cubicBezTo>
                    <a:pt x="12664" y="5362"/>
                    <a:pt x="13589" y="4900"/>
                    <a:pt x="14698" y="4530"/>
                  </a:cubicBezTo>
                  <a:cubicBezTo>
                    <a:pt x="14975" y="4438"/>
                    <a:pt x="15252" y="4345"/>
                    <a:pt x="15530" y="4253"/>
                  </a:cubicBezTo>
                  <a:cubicBezTo>
                    <a:pt x="15807" y="4253"/>
                    <a:pt x="15992" y="4345"/>
                    <a:pt x="16177" y="4438"/>
                  </a:cubicBezTo>
                  <a:cubicBezTo>
                    <a:pt x="16362" y="4530"/>
                    <a:pt x="16546" y="4715"/>
                    <a:pt x="16731" y="4900"/>
                  </a:cubicBezTo>
                  <a:cubicBezTo>
                    <a:pt x="16916" y="5177"/>
                    <a:pt x="17009" y="5362"/>
                    <a:pt x="17194" y="5639"/>
                  </a:cubicBezTo>
                  <a:lnTo>
                    <a:pt x="17471" y="5547"/>
                  </a:lnTo>
                  <a:lnTo>
                    <a:pt x="145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1034625" y="3575025"/>
              <a:ext cx="550025" cy="612400"/>
            </a:xfrm>
            <a:custGeom>
              <a:avLst/>
              <a:gdLst/>
              <a:ahLst/>
              <a:cxnLst/>
              <a:rect l="l" t="t" r="r" b="b"/>
              <a:pathLst>
                <a:path w="22001" h="24496" extrusionOk="0">
                  <a:moveTo>
                    <a:pt x="15622" y="0"/>
                  </a:moveTo>
                  <a:lnTo>
                    <a:pt x="15345" y="92"/>
                  </a:lnTo>
                  <a:cubicBezTo>
                    <a:pt x="15622" y="647"/>
                    <a:pt x="15622" y="1294"/>
                    <a:pt x="15437" y="1849"/>
                  </a:cubicBezTo>
                  <a:cubicBezTo>
                    <a:pt x="15345" y="2126"/>
                    <a:pt x="15068" y="2403"/>
                    <a:pt x="14513" y="2681"/>
                  </a:cubicBezTo>
                  <a:cubicBezTo>
                    <a:pt x="13496" y="3143"/>
                    <a:pt x="12387" y="3513"/>
                    <a:pt x="11278" y="3790"/>
                  </a:cubicBezTo>
                  <a:lnTo>
                    <a:pt x="5824" y="5639"/>
                  </a:lnTo>
                  <a:cubicBezTo>
                    <a:pt x="3669" y="6307"/>
                    <a:pt x="2291" y="6618"/>
                    <a:pt x="1641" y="6618"/>
                  </a:cubicBezTo>
                  <a:cubicBezTo>
                    <a:pt x="1483" y="6618"/>
                    <a:pt x="1367" y="6599"/>
                    <a:pt x="1295" y="6563"/>
                  </a:cubicBezTo>
                  <a:cubicBezTo>
                    <a:pt x="740" y="6193"/>
                    <a:pt x="463" y="5639"/>
                    <a:pt x="278" y="5084"/>
                  </a:cubicBezTo>
                  <a:lnTo>
                    <a:pt x="1" y="5084"/>
                  </a:lnTo>
                  <a:lnTo>
                    <a:pt x="1295" y="8966"/>
                  </a:lnTo>
                  <a:lnTo>
                    <a:pt x="16177" y="10353"/>
                  </a:lnTo>
                  <a:lnTo>
                    <a:pt x="5454" y="21537"/>
                  </a:lnTo>
                  <a:lnTo>
                    <a:pt x="6379" y="24495"/>
                  </a:lnTo>
                  <a:lnTo>
                    <a:pt x="6656" y="24310"/>
                  </a:lnTo>
                  <a:cubicBezTo>
                    <a:pt x="6471" y="23941"/>
                    <a:pt x="6379" y="23479"/>
                    <a:pt x="6379" y="23016"/>
                  </a:cubicBezTo>
                  <a:cubicBezTo>
                    <a:pt x="6379" y="22739"/>
                    <a:pt x="6564" y="22369"/>
                    <a:pt x="6748" y="22184"/>
                  </a:cubicBezTo>
                  <a:cubicBezTo>
                    <a:pt x="7211" y="21815"/>
                    <a:pt x="7580" y="21537"/>
                    <a:pt x="8135" y="21353"/>
                  </a:cubicBezTo>
                  <a:cubicBezTo>
                    <a:pt x="8690" y="21075"/>
                    <a:pt x="9522" y="20705"/>
                    <a:pt x="10631" y="20336"/>
                  </a:cubicBezTo>
                  <a:lnTo>
                    <a:pt x="16084" y="18579"/>
                  </a:lnTo>
                  <a:cubicBezTo>
                    <a:pt x="17286" y="18210"/>
                    <a:pt x="18118" y="17932"/>
                    <a:pt x="18765" y="17748"/>
                  </a:cubicBezTo>
                  <a:cubicBezTo>
                    <a:pt x="19227" y="17655"/>
                    <a:pt x="19782" y="17655"/>
                    <a:pt x="20336" y="17655"/>
                  </a:cubicBezTo>
                  <a:cubicBezTo>
                    <a:pt x="20614" y="17748"/>
                    <a:pt x="20983" y="17932"/>
                    <a:pt x="21168" y="18210"/>
                  </a:cubicBezTo>
                  <a:cubicBezTo>
                    <a:pt x="21446" y="18579"/>
                    <a:pt x="21630" y="18949"/>
                    <a:pt x="21723" y="19319"/>
                  </a:cubicBezTo>
                  <a:lnTo>
                    <a:pt x="22000" y="19319"/>
                  </a:lnTo>
                  <a:lnTo>
                    <a:pt x="20152" y="13865"/>
                  </a:lnTo>
                  <a:lnTo>
                    <a:pt x="19967" y="13958"/>
                  </a:lnTo>
                  <a:cubicBezTo>
                    <a:pt x="20152" y="14512"/>
                    <a:pt x="20244" y="15067"/>
                    <a:pt x="20152" y="15622"/>
                  </a:cubicBezTo>
                  <a:cubicBezTo>
                    <a:pt x="19967" y="16176"/>
                    <a:pt x="19597" y="16546"/>
                    <a:pt x="19042" y="16731"/>
                  </a:cubicBezTo>
                  <a:cubicBezTo>
                    <a:pt x="18118" y="17285"/>
                    <a:pt x="17009" y="17748"/>
                    <a:pt x="15900" y="18025"/>
                  </a:cubicBezTo>
                  <a:lnTo>
                    <a:pt x="8782" y="20428"/>
                  </a:lnTo>
                  <a:lnTo>
                    <a:pt x="18673" y="9983"/>
                  </a:lnTo>
                  <a:lnTo>
                    <a:pt x="2404" y="8504"/>
                  </a:lnTo>
                  <a:lnTo>
                    <a:pt x="11832" y="5361"/>
                  </a:lnTo>
                  <a:cubicBezTo>
                    <a:pt x="12849" y="5084"/>
                    <a:pt x="13589" y="4807"/>
                    <a:pt x="14051" y="4714"/>
                  </a:cubicBezTo>
                  <a:cubicBezTo>
                    <a:pt x="14852" y="4468"/>
                    <a:pt x="15448" y="4344"/>
                    <a:pt x="15865" y="4344"/>
                  </a:cubicBezTo>
                  <a:cubicBezTo>
                    <a:pt x="16074" y="4344"/>
                    <a:pt x="16238" y="4375"/>
                    <a:pt x="16362" y="4437"/>
                  </a:cubicBezTo>
                  <a:cubicBezTo>
                    <a:pt x="16824" y="4807"/>
                    <a:pt x="17101" y="5361"/>
                    <a:pt x="17286" y="5916"/>
                  </a:cubicBezTo>
                  <a:lnTo>
                    <a:pt x="17563" y="5916"/>
                  </a:lnTo>
                  <a:lnTo>
                    <a:pt x="15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995350" y="3159050"/>
              <a:ext cx="436775" cy="420600"/>
            </a:xfrm>
            <a:custGeom>
              <a:avLst/>
              <a:gdLst/>
              <a:ahLst/>
              <a:cxnLst/>
              <a:rect l="l" t="t" r="r" b="b"/>
              <a:pathLst>
                <a:path w="17471" h="16824" extrusionOk="0">
                  <a:moveTo>
                    <a:pt x="10261" y="6286"/>
                  </a:moveTo>
                  <a:lnTo>
                    <a:pt x="11185" y="12942"/>
                  </a:lnTo>
                  <a:lnTo>
                    <a:pt x="1387" y="10908"/>
                  </a:lnTo>
                  <a:lnTo>
                    <a:pt x="10261" y="6286"/>
                  </a:lnTo>
                  <a:close/>
                  <a:moveTo>
                    <a:pt x="15345" y="1"/>
                  </a:moveTo>
                  <a:lnTo>
                    <a:pt x="15067" y="93"/>
                  </a:lnTo>
                  <a:cubicBezTo>
                    <a:pt x="15160" y="555"/>
                    <a:pt x="15067" y="1110"/>
                    <a:pt x="14790" y="1572"/>
                  </a:cubicBezTo>
                  <a:cubicBezTo>
                    <a:pt x="14605" y="1942"/>
                    <a:pt x="14328" y="2219"/>
                    <a:pt x="13958" y="2404"/>
                  </a:cubicBezTo>
                  <a:cubicBezTo>
                    <a:pt x="13496" y="2681"/>
                    <a:pt x="12387" y="3328"/>
                    <a:pt x="10630" y="4253"/>
                  </a:cubicBezTo>
                  <a:lnTo>
                    <a:pt x="0" y="9799"/>
                  </a:lnTo>
                  <a:lnTo>
                    <a:pt x="555" y="13589"/>
                  </a:lnTo>
                  <a:lnTo>
                    <a:pt x="740" y="13589"/>
                  </a:lnTo>
                  <a:cubicBezTo>
                    <a:pt x="647" y="13127"/>
                    <a:pt x="647" y="12664"/>
                    <a:pt x="740" y="12295"/>
                  </a:cubicBezTo>
                  <a:cubicBezTo>
                    <a:pt x="925" y="12017"/>
                    <a:pt x="1202" y="11925"/>
                    <a:pt x="1572" y="11832"/>
                  </a:cubicBezTo>
                  <a:cubicBezTo>
                    <a:pt x="2958" y="11925"/>
                    <a:pt x="4252" y="12110"/>
                    <a:pt x="5546" y="12387"/>
                  </a:cubicBezTo>
                  <a:lnTo>
                    <a:pt x="11832" y="13774"/>
                  </a:lnTo>
                  <a:cubicBezTo>
                    <a:pt x="13034" y="13958"/>
                    <a:pt x="13958" y="14143"/>
                    <a:pt x="14605" y="14421"/>
                  </a:cubicBezTo>
                  <a:cubicBezTo>
                    <a:pt x="15160" y="14513"/>
                    <a:pt x="15714" y="14790"/>
                    <a:pt x="16176" y="15068"/>
                  </a:cubicBezTo>
                  <a:cubicBezTo>
                    <a:pt x="16454" y="15253"/>
                    <a:pt x="16731" y="15530"/>
                    <a:pt x="16916" y="15807"/>
                  </a:cubicBezTo>
                  <a:cubicBezTo>
                    <a:pt x="17008" y="16177"/>
                    <a:pt x="17101" y="16547"/>
                    <a:pt x="17193" y="16824"/>
                  </a:cubicBezTo>
                  <a:lnTo>
                    <a:pt x="17471" y="16824"/>
                  </a:lnTo>
                  <a:lnTo>
                    <a:pt x="16731" y="11648"/>
                  </a:lnTo>
                  <a:lnTo>
                    <a:pt x="16454" y="11740"/>
                  </a:lnTo>
                  <a:cubicBezTo>
                    <a:pt x="16639" y="12202"/>
                    <a:pt x="16639" y="12664"/>
                    <a:pt x="16454" y="13127"/>
                  </a:cubicBezTo>
                  <a:cubicBezTo>
                    <a:pt x="16454" y="13404"/>
                    <a:pt x="16084" y="13589"/>
                    <a:pt x="15622" y="13589"/>
                  </a:cubicBezTo>
                  <a:cubicBezTo>
                    <a:pt x="14328" y="13589"/>
                    <a:pt x="13034" y="13404"/>
                    <a:pt x="11740" y="13127"/>
                  </a:cubicBezTo>
                  <a:lnTo>
                    <a:pt x="10815" y="6009"/>
                  </a:lnTo>
                  <a:cubicBezTo>
                    <a:pt x="12017" y="5270"/>
                    <a:pt x="13311" y="4715"/>
                    <a:pt x="14605" y="4253"/>
                  </a:cubicBezTo>
                  <a:cubicBezTo>
                    <a:pt x="14975" y="4253"/>
                    <a:pt x="15252" y="4345"/>
                    <a:pt x="15437" y="4530"/>
                  </a:cubicBezTo>
                  <a:cubicBezTo>
                    <a:pt x="15622" y="4900"/>
                    <a:pt x="15714" y="5362"/>
                    <a:pt x="15807" y="5732"/>
                  </a:cubicBezTo>
                  <a:lnTo>
                    <a:pt x="16084" y="5732"/>
                  </a:lnTo>
                  <a:lnTo>
                    <a:pt x="153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976850" y="2879450"/>
              <a:ext cx="409050" cy="281950"/>
            </a:xfrm>
            <a:custGeom>
              <a:avLst/>
              <a:gdLst/>
              <a:ahLst/>
              <a:cxnLst/>
              <a:rect l="l" t="t" r="r" b="b"/>
              <a:pathLst>
                <a:path w="16362" h="11278" extrusionOk="0">
                  <a:moveTo>
                    <a:pt x="13219" y="0"/>
                  </a:moveTo>
                  <a:lnTo>
                    <a:pt x="13219" y="277"/>
                  </a:lnTo>
                  <a:cubicBezTo>
                    <a:pt x="15160" y="277"/>
                    <a:pt x="15992" y="2311"/>
                    <a:pt x="15992" y="6378"/>
                  </a:cubicBezTo>
                  <a:cubicBezTo>
                    <a:pt x="15807" y="6840"/>
                    <a:pt x="15345" y="7118"/>
                    <a:pt x="14883" y="7118"/>
                  </a:cubicBezTo>
                  <a:cubicBezTo>
                    <a:pt x="14099" y="7183"/>
                    <a:pt x="13314" y="7248"/>
                    <a:pt x="12497" y="7248"/>
                  </a:cubicBezTo>
                  <a:cubicBezTo>
                    <a:pt x="12159" y="7248"/>
                    <a:pt x="11815" y="7237"/>
                    <a:pt x="11463" y="7210"/>
                  </a:cubicBezTo>
                  <a:lnTo>
                    <a:pt x="5362" y="7210"/>
                  </a:lnTo>
                  <a:cubicBezTo>
                    <a:pt x="2589" y="7118"/>
                    <a:pt x="1018" y="6933"/>
                    <a:pt x="740" y="6563"/>
                  </a:cubicBezTo>
                  <a:cubicBezTo>
                    <a:pt x="371" y="6008"/>
                    <a:pt x="278" y="5454"/>
                    <a:pt x="278" y="4807"/>
                  </a:cubicBezTo>
                  <a:lnTo>
                    <a:pt x="1" y="4807"/>
                  </a:lnTo>
                  <a:lnTo>
                    <a:pt x="1" y="11092"/>
                  </a:lnTo>
                  <a:lnTo>
                    <a:pt x="186" y="11092"/>
                  </a:lnTo>
                  <a:cubicBezTo>
                    <a:pt x="186" y="10815"/>
                    <a:pt x="186" y="10538"/>
                    <a:pt x="186" y="10260"/>
                  </a:cubicBezTo>
                  <a:cubicBezTo>
                    <a:pt x="278" y="9798"/>
                    <a:pt x="555" y="9336"/>
                    <a:pt x="1018" y="9244"/>
                  </a:cubicBezTo>
                  <a:cubicBezTo>
                    <a:pt x="2077" y="8961"/>
                    <a:pt x="3136" y="8841"/>
                    <a:pt x="4195" y="8841"/>
                  </a:cubicBezTo>
                  <a:cubicBezTo>
                    <a:pt x="4523" y="8841"/>
                    <a:pt x="4850" y="8852"/>
                    <a:pt x="5177" y="8874"/>
                  </a:cubicBezTo>
                  <a:lnTo>
                    <a:pt x="11001" y="8966"/>
                  </a:lnTo>
                  <a:cubicBezTo>
                    <a:pt x="12110" y="8966"/>
                    <a:pt x="13219" y="9059"/>
                    <a:pt x="14328" y="9151"/>
                  </a:cubicBezTo>
                  <a:cubicBezTo>
                    <a:pt x="14606" y="9151"/>
                    <a:pt x="14975" y="9244"/>
                    <a:pt x="15253" y="9336"/>
                  </a:cubicBezTo>
                  <a:cubicBezTo>
                    <a:pt x="15437" y="9521"/>
                    <a:pt x="15622" y="9613"/>
                    <a:pt x="15715" y="9798"/>
                  </a:cubicBezTo>
                  <a:cubicBezTo>
                    <a:pt x="15807" y="9983"/>
                    <a:pt x="15900" y="10168"/>
                    <a:pt x="15992" y="10445"/>
                  </a:cubicBezTo>
                  <a:lnTo>
                    <a:pt x="15992" y="11277"/>
                  </a:lnTo>
                  <a:lnTo>
                    <a:pt x="16269" y="11277"/>
                  </a:lnTo>
                  <a:lnTo>
                    <a:pt x="16362" y="93"/>
                  </a:lnTo>
                  <a:lnTo>
                    <a:pt x="132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983800" y="2641425"/>
              <a:ext cx="425225" cy="208000"/>
            </a:xfrm>
            <a:custGeom>
              <a:avLst/>
              <a:gdLst/>
              <a:ahLst/>
              <a:cxnLst/>
              <a:rect l="l" t="t" r="r" b="b"/>
              <a:pathLst>
                <a:path w="17009" h="8320" extrusionOk="0">
                  <a:moveTo>
                    <a:pt x="740" y="0"/>
                  </a:moveTo>
                  <a:lnTo>
                    <a:pt x="0" y="6286"/>
                  </a:lnTo>
                  <a:lnTo>
                    <a:pt x="277" y="6286"/>
                  </a:lnTo>
                  <a:cubicBezTo>
                    <a:pt x="277" y="5731"/>
                    <a:pt x="462" y="5084"/>
                    <a:pt x="925" y="4622"/>
                  </a:cubicBezTo>
                  <a:cubicBezTo>
                    <a:pt x="1294" y="4437"/>
                    <a:pt x="1664" y="4345"/>
                    <a:pt x="2126" y="4345"/>
                  </a:cubicBezTo>
                  <a:cubicBezTo>
                    <a:pt x="3235" y="4437"/>
                    <a:pt x="4345" y="4437"/>
                    <a:pt x="5546" y="4622"/>
                  </a:cubicBezTo>
                  <a:lnTo>
                    <a:pt x="11277" y="5362"/>
                  </a:lnTo>
                  <a:cubicBezTo>
                    <a:pt x="12386" y="5454"/>
                    <a:pt x="13496" y="5639"/>
                    <a:pt x="14605" y="5824"/>
                  </a:cubicBezTo>
                  <a:cubicBezTo>
                    <a:pt x="14882" y="5916"/>
                    <a:pt x="15159" y="6009"/>
                    <a:pt x="15437" y="6193"/>
                  </a:cubicBezTo>
                  <a:cubicBezTo>
                    <a:pt x="15807" y="6471"/>
                    <a:pt x="16084" y="6841"/>
                    <a:pt x="16084" y="7303"/>
                  </a:cubicBezTo>
                  <a:cubicBezTo>
                    <a:pt x="16084" y="7672"/>
                    <a:pt x="15991" y="7950"/>
                    <a:pt x="15991" y="8227"/>
                  </a:cubicBezTo>
                  <a:lnTo>
                    <a:pt x="16269" y="8319"/>
                  </a:lnTo>
                  <a:lnTo>
                    <a:pt x="17008" y="2034"/>
                  </a:lnTo>
                  <a:lnTo>
                    <a:pt x="16731" y="2034"/>
                  </a:lnTo>
                  <a:cubicBezTo>
                    <a:pt x="16731" y="2681"/>
                    <a:pt x="16454" y="3236"/>
                    <a:pt x="16084" y="3698"/>
                  </a:cubicBezTo>
                  <a:cubicBezTo>
                    <a:pt x="15714" y="3883"/>
                    <a:pt x="15344" y="3975"/>
                    <a:pt x="14882" y="3975"/>
                  </a:cubicBezTo>
                  <a:cubicBezTo>
                    <a:pt x="13773" y="3975"/>
                    <a:pt x="12664" y="3883"/>
                    <a:pt x="11555" y="3698"/>
                  </a:cubicBezTo>
                  <a:lnTo>
                    <a:pt x="5731" y="3051"/>
                  </a:lnTo>
                  <a:cubicBezTo>
                    <a:pt x="3051" y="2681"/>
                    <a:pt x="1572" y="2311"/>
                    <a:pt x="1202" y="1849"/>
                  </a:cubicBezTo>
                  <a:cubicBezTo>
                    <a:pt x="925" y="1294"/>
                    <a:pt x="832" y="740"/>
                    <a:pt x="1017" y="93"/>
                  </a:cubicBezTo>
                  <a:lnTo>
                    <a:pt x="7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1030000" y="2334075"/>
              <a:ext cx="425225" cy="298125"/>
            </a:xfrm>
            <a:custGeom>
              <a:avLst/>
              <a:gdLst/>
              <a:ahLst/>
              <a:cxnLst/>
              <a:rect l="l" t="t" r="r" b="b"/>
              <a:pathLst>
                <a:path w="17009" h="11925" extrusionOk="0">
                  <a:moveTo>
                    <a:pt x="2219" y="0"/>
                  </a:moveTo>
                  <a:cubicBezTo>
                    <a:pt x="1295" y="1110"/>
                    <a:pt x="648" y="2404"/>
                    <a:pt x="371" y="3790"/>
                  </a:cubicBezTo>
                  <a:cubicBezTo>
                    <a:pt x="1" y="4992"/>
                    <a:pt x="93" y="6286"/>
                    <a:pt x="648" y="7395"/>
                  </a:cubicBezTo>
                  <a:cubicBezTo>
                    <a:pt x="1110" y="8412"/>
                    <a:pt x="2034" y="9152"/>
                    <a:pt x="3144" y="9336"/>
                  </a:cubicBezTo>
                  <a:cubicBezTo>
                    <a:pt x="3444" y="9406"/>
                    <a:pt x="3750" y="9440"/>
                    <a:pt x="4055" y="9440"/>
                  </a:cubicBezTo>
                  <a:cubicBezTo>
                    <a:pt x="4969" y="9440"/>
                    <a:pt x="5870" y="9128"/>
                    <a:pt x="6564" y="8505"/>
                  </a:cubicBezTo>
                  <a:cubicBezTo>
                    <a:pt x="7118" y="8135"/>
                    <a:pt x="7581" y="7673"/>
                    <a:pt x="8043" y="7210"/>
                  </a:cubicBezTo>
                  <a:cubicBezTo>
                    <a:pt x="8505" y="6748"/>
                    <a:pt x="8967" y="6286"/>
                    <a:pt x="9429" y="5824"/>
                  </a:cubicBezTo>
                  <a:cubicBezTo>
                    <a:pt x="9891" y="5269"/>
                    <a:pt x="10354" y="4900"/>
                    <a:pt x="10816" y="4530"/>
                  </a:cubicBezTo>
                  <a:cubicBezTo>
                    <a:pt x="11430" y="3839"/>
                    <a:pt x="12300" y="3466"/>
                    <a:pt x="13213" y="3466"/>
                  </a:cubicBezTo>
                  <a:cubicBezTo>
                    <a:pt x="13399" y="3466"/>
                    <a:pt x="13586" y="3482"/>
                    <a:pt x="13774" y="3513"/>
                  </a:cubicBezTo>
                  <a:cubicBezTo>
                    <a:pt x="14790" y="3605"/>
                    <a:pt x="15530" y="4252"/>
                    <a:pt x="15992" y="5084"/>
                  </a:cubicBezTo>
                  <a:cubicBezTo>
                    <a:pt x="16362" y="5916"/>
                    <a:pt x="16454" y="6933"/>
                    <a:pt x="16177" y="7857"/>
                  </a:cubicBezTo>
                  <a:cubicBezTo>
                    <a:pt x="15992" y="8874"/>
                    <a:pt x="15345" y="9706"/>
                    <a:pt x="14421" y="10261"/>
                  </a:cubicBezTo>
                  <a:cubicBezTo>
                    <a:pt x="13738" y="10576"/>
                    <a:pt x="13026" y="10742"/>
                    <a:pt x="12318" y="10742"/>
                  </a:cubicBezTo>
                  <a:cubicBezTo>
                    <a:pt x="11779" y="10742"/>
                    <a:pt x="11243" y="10645"/>
                    <a:pt x="10723" y="10446"/>
                  </a:cubicBezTo>
                  <a:lnTo>
                    <a:pt x="10631" y="10815"/>
                  </a:lnTo>
                  <a:cubicBezTo>
                    <a:pt x="11740" y="11278"/>
                    <a:pt x="13034" y="11647"/>
                    <a:pt x="14236" y="11925"/>
                  </a:cubicBezTo>
                  <a:cubicBezTo>
                    <a:pt x="14883" y="11462"/>
                    <a:pt x="15437" y="10815"/>
                    <a:pt x="15807" y="10168"/>
                  </a:cubicBezTo>
                  <a:cubicBezTo>
                    <a:pt x="16177" y="9429"/>
                    <a:pt x="16454" y="8689"/>
                    <a:pt x="16639" y="7857"/>
                  </a:cubicBezTo>
                  <a:cubicBezTo>
                    <a:pt x="17009" y="6563"/>
                    <a:pt x="16916" y="5177"/>
                    <a:pt x="16454" y="3975"/>
                  </a:cubicBezTo>
                  <a:cubicBezTo>
                    <a:pt x="15900" y="2774"/>
                    <a:pt x="14883" y="1942"/>
                    <a:pt x="13589" y="1757"/>
                  </a:cubicBezTo>
                  <a:cubicBezTo>
                    <a:pt x="13306" y="1686"/>
                    <a:pt x="13024" y="1656"/>
                    <a:pt x="12741" y="1656"/>
                  </a:cubicBezTo>
                  <a:cubicBezTo>
                    <a:pt x="12284" y="1656"/>
                    <a:pt x="11827" y="1735"/>
                    <a:pt x="11370" y="1849"/>
                  </a:cubicBezTo>
                  <a:cubicBezTo>
                    <a:pt x="10631" y="2126"/>
                    <a:pt x="9984" y="2496"/>
                    <a:pt x="9522" y="3051"/>
                  </a:cubicBezTo>
                  <a:cubicBezTo>
                    <a:pt x="8967" y="3513"/>
                    <a:pt x="8412" y="4068"/>
                    <a:pt x="7858" y="4622"/>
                  </a:cubicBezTo>
                  <a:cubicBezTo>
                    <a:pt x="7303" y="5269"/>
                    <a:pt x="6841" y="5824"/>
                    <a:pt x="6379" y="6286"/>
                  </a:cubicBezTo>
                  <a:cubicBezTo>
                    <a:pt x="5917" y="6841"/>
                    <a:pt x="5362" y="7210"/>
                    <a:pt x="4715" y="7488"/>
                  </a:cubicBezTo>
                  <a:cubicBezTo>
                    <a:pt x="4305" y="7664"/>
                    <a:pt x="3895" y="7728"/>
                    <a:pt x="3484" y="7728"/>
                  </a:cubicBezTo>
                  <a:cubicBezTo>
                    <a:pt x="3248" y="7728"/>
                    <a:pt x="3011" y="7706"/>
                    <a:pt x="2774" y="7673"/>
                  </a:cubicBezTo>
                  <a:cubicBezTo>
                    <a:pt x="2034" y="7488"/>
                    <a:pt x="1480" y="7026"/>
                    <a:pt x="1110" y="6379"/>
                  </a:cubicBezTo>
                  <a:cubicBezTo>
                    <a:pt x="648" y="5639"/>
                    <a:pt x="555" y="4807"/>
                    <a:pt x="833" y="4068"/>
                  </a:cubicBezTo>
                  <a:cubicBezTo>
                    <a:pt x="1018" y="3143"/>
                    <a:pt x="1572" y="2404"/>
                    <a:pt x="2404" y="1942"/>
                  </a:cubicBezTo>
                  <a:cubicBezTo>
                    <a:pt x="3086" y="1544"/>
                    <a:pt x="3803" y="1356"/>
                    <a:pt x="4533" y="1356"/>
                  </a:cubicBezTo>
                  <a:cubicBezTo>
                    <a:pt x="4991" y="1356"/>
                    <a:pt x="5454" y="1429"/>
                    <a:pt x="5917" y="1572"/>
                  </a:cubicBezTo>
                  <a:lnTo>
                    <a:pt x="6009" y="1295"/>
                  </a:lnTo>
                  <a:cubicBezTo>
                    <a:pt x="4807" y="740"/>
                    <a:pt x="3513" y="37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1092400" y="1915800"/>
              <a:ext cx="476075" cy="385950"/>
            </a:xfrm>
            <a:custGeom>
              <a:avLst/>
              <a:gdLst/>
              <a:ahLst/>
              <a:cxnLst/>
              <a:rect l="l" t="t" r="r" b="b"/>
              <a:pathLst>
                <a:path w="19043" h="15438" extrusionOk="0">
                  <a:moveTo>
                    <a:pt x="4715" y="1"/>
                  </a:moveTo>
                  <a:lnTo>
                    <a:pt x="1" y="12664"/>
                  </a:lnTo>
                  <a:lnTo>
                    <a:pt x="3143" y="13866"/>
                  </a:lnTo>
                  <a:lnTo>
                    <a:pt x="3143" y="13589"/>
                  </a:lnTo>
                  <a:cubicBezTo>
                    <a:pt x="1387" y="12942"/>
                    <a:pt x="1202" y="10816"/>
                    <a:pt x="2496" y="7211"/>
                  </a:cubicBezTo>
                  <a:lnTo>
                    <a:pt x="2496" y="7211"/>
                  </a:lnTo>
                  <a:lnTo>
                    <a:pt x="12479" y="10908"/>
                  </a:lnTo>
                  <a:cubicBezTo>
                    <a:pt x="13496" y="11278"/>
                    <a:pt x="14513" y="11740"/>
                    <a:pt x="15530" y="12202"/>
                  </a:cubicBezTo>
                  <a:cubicBezTo>
                    <a:pt x="15807" y="12387"/>
                    <a:pt x="16084" y="12572"/>
                    <a:pt x="16269" y="12757"/>
                  </a:cubicBezTo>
                  <a:cubicBezTo>
                    <a:pt x="16454" y="12942"/>
                    <a:pt x="16546" y="13219"/>
                    <a:pt x="16546" y="13404"/>
                  </a:cubicBezTo>
                  <a:cubicBezTo>
                    <a:pt x="16639" y="13681"/>
                    <a:pt x="16639" y="13958"/>
                    <a:pt x="16546" y="14236"/>
                  </a:cubicBezTo>
                  <a:cubicBezTo>
                    <a:pt x="16454" y="14605"/>
                    <a:pt x="16362" y="14883"/>
                    <a:pt x="16269" y="15253"/>
                  </a:cubicBezTo>
                  <a:lnTo>
                    <a:pt x="16454" y="15437"/>
                  </a:lnTo>
                  <a:lnTo>
                    <a:pt x="19042" y="8597"/>
                  </a:lnTo>
                  <a:lnTo>
                    <a:pt x="18765" y="8597"/>
                  </a:lnTo>
                  <a:cubicBezTo>
                    <a:pt x="18580" y="9059"/>
                    <a:pt x="18395" y="9429"/>
                    <a:pt x="18303" y="9614"/>
                  </a:cubicBezTo>
                  <a:cubicBezTo>
                    <a:pt x="18210" y="9891"/>
                    <a:pt x="18025" y="10076"/>
                    <a:pt x="17748" y="10261"/>
                  </a:cubicBezTo>
                  <a:cubicBezTo>
                    <a:pt x="17563" y="10446"/>
                    <a:pt x="17378" y="10538"/>
                    <a:pt x="17193" y="10538"/>
                  </a:cubicBezTo>
                  <a:cubicBezTo>
                    <a:pt x="15715" y="10446"/>
                    <a:pt x="14328" y="9984"/>
                    <a:pt x="13034" y="9429"/>
                  </a:cubicBezTo>
                  <a:lnTo>
                    <a:pt x="3143" y="5639"/>
                  </a:lnTo>
                  <a:cubicBezTo>
                    <a:pt x="4155" y="2684"/>
                    <a:pt x="5428" y="1233"/>
                    <a:pt x="6907" y="1233"/>
                  </a:cubicBezTo>
                  <a:cubicBezTo>
                    <a:pt x="7186" y="1233"/>
                    <a:pt x="7472" y="1285"/>
                    <a:pt x="7765" y="1387"/>
                  </a:cubicBezTo>
                  <a:lnTo>
                    <a:pt x="7858" y="1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1415925" y="1431925"/>
              <a:ext cx="483000" cy="449575"/>
            </a:xfrm>
            <a:custGeom>
              <a:avLst/>
              <a:gdLst/>
              <a:ahLst/>
              <a:cxnLst/>
              <a:rect l="l" t="t" r="r" b="b"/>
              <a:pathLst>
                <a:path w="19320" h="17983" extrusionOk="0">
                  <a:moveTo>
                    <a:pt x="1989" y="3157"/>
                  </a:moveTo>
                  <a:cubicBezTo>
                    <a:pt x="2065" y="3157"/>
                    <a:pt x="2142" y="3164"/>
                    <a:pt x="2219" y="3180"/>
                  </a:cubicBezTo>
                  <a:cubicBezTo>
                    <a:pt x="2866" y="3180"/>
                    <a:pt x="3421" y="3457"/>
                    <a:pt x="3975" y="3827"/>
                  </a:cubicBezTo>
                  <a:cubicBezTo>
                    <a:pt x="4622" y="4196"/>
                    <a:pt x="4992" y="4843"/>
                    <a:pt x="5177" y="5583"/>
                  </a:cubicBezTo>
                  <a:cubicBezTo>
                    <a:pt x="5362" y="6230"/>
                    <a:pt x="5269" y="7062"/>
                    <a:pt x="4900" y="7617"/>
                  </a:cubicBezTo>
                  <a:lnTo>
                    <a:pt x="5084" y="7709"/>
                  </a:lnTo>
                  <a:cubicBezTo>
                    <a:pt x="6378" y="7247"/>
                    <a:pt x="7580" y="6415"/>
                    <a:pt x="8505" y="5213"/>
                  </a:cubicBezTo>
                  <a:cubicBezTo>
                    <a:pt x="9983" y="6138"/>
                    <a:pt x="11185" y="7339"/>
                    <a:pt x="12202" y="8726"/>
                  </a:cubicBezTo>
                  <a:cubicBezTo>
                    <a:pt x="11065" y="9042"/>
                    <a:pt x="9885" y="9185"/>
                    <a:pt x="8691" y="9185"/>
                  </a:cubicBezTo>
                  <a:cubicBezTo>
                    <a:pt x="8138" y="9185"/>
                    <a:pt x="7582" y="9154"/>
                    <a:pt x="7026" y="9095"/>
                  </a:cubicBezTo>
                  <a:cubicBezTo>
                    <a:pt x="5639" y="8911"/>
                    <a:pt x="4345" y="8448"/>
                    <a:pt x="3143" y="7709"/>
                  </a:cubicBezTo>
                  <a:cubicBezTo>
                    <a:pt x="2311" y="7247"/>
                    <a:pt x="1572" y="6507"/>
                    <a:pt x="1110" y="5583"/>
                  </a:cubicBezTo>
                  <a:cubicBezTo>
                    <a:pt x="740" y="5028"/>
                    <a:pt x="648" y="4289"/>
                    <a:pt x="1017" y="3734"/>
                  </a:cubicBezTo>
                  <a:cubicBezTo>
                    <a:pt x="1248" y="3349"/>
                    <a:pt x="1608" y="3157"/>
                    <a:pt x="1989" y="3157"/>
                  </a:cubicBezTo>
                  <a:close/>
                  <a:moveTo>
                    <a:pt x="12941" y="10020"/>
                  </a:moveTo>
                  <a:lnTo>
                    <a:pt x="12941" y="10020"/>
                  </a:lnTo>
                  <a:cubicBezTo>
                    <a:pt x="13588" y="11591"/>
                    <a:pt x="13311" y="13347"/>
                    <a:pt x="12294" y="14642"/>
                  </a:cubicBezTo>
                  <a:cubicBezTo>
                    <a:pt x="11832" y="15474"/>
                    <a:pt x="11000" y="16028"/>
                    <a:pt x="9983" y="16213"/>
                  </a:cubicBezTo>
                  <a:cubicBezTo>
                    <a:pt x="9724" y="16284"/>
                    <a:pt x="9458" y="16318"/>
                    <a:pt x="9191" y="16318"/>
                  </a:cubicBezTo>
                  <a:cubicBezTo>
                    <a:pt x="8412" y="16318"/>
                    <a:pt x="7621" y="16024"/>
                    <a:pt x="6933" y="15474"/>
                  </a:cubicBezTo>
                  <a:cubicBezTo>
                    <a:pt x="5084" y="14364"/>
                    <a:pt x="3975" y="12331"/>
                    <a:pt x="4252" y="10112"/>
                  </a:cubicBezTo>
                  <a:lnTo>
                    <a:pt x="4252" y="10112"/>
                  </a:lnTo>
                  <a:cubicBezTo>
                    <a:pt x="5414" y="10577"/>
                    <a:pt x="6576" y="10782"/>
                    <a:pt x="7791" y="10782"/>
                  </a:cubicBezTo>
                  <a:cubicBezTo>
                    <a:pt x="8027" y="10782"/>
                    <a:pt x="8264" y="10774"/>
                    <a:pt x="8505" y="10759"/>
                  </a:cubicBezTo>
                  <a:cubicBezTo>
                    <a:pt x="9983" y="10759"/>
                    <a:pt x="11555" y="10482"/>
                    <a:pt x="12941" y="10020"/>
                  </a:cubicBezTo>
                  <a:close/>
                  <a:moveTo>
                    <a:pt x="9587" y="0"/>
                  </a:moveTo>
                  <a:cubicBezTo>
                    <a:pt x="9430" y="0"/>
                    <a:pt x="9295" y="69"/>
                    <a:pt x="9244" y="222"/>
                  </a:cubicBezTo>
                  <a:cubicBezTo>
                    <a:pt x="9059" y="591"/>
                    <a:pt x="8967" y="1054"/>
                    <a:pt x="9059" y="1423"/>
                  </a:cubicBezTo>
                  <a:cubicBezTo>
                    <a:pt x="9152" y="2440"/>
                    <a:pt x="8874" y="3549"/>
                    <a:pt x="8320" y="4474"/>
                  </a:cubicBezTo>
                  <a:cubicBezTo>
                    <a:pt x="7580" y="5675"/>
                    <a:pt x="6471" y="6692"/>
                    <a:pt x="5269" y="7432"/>
                  </a:cubicBezTo>
                  <a:cubicBezTo>
                    <a:pt x="5916" y="6507"/>
                    <a:pt x="6194" y="5491"/>
                    <a:pt x="6009" y="4381"/>
                  </a:cubicBezTo>
                  <a:cubicBezTo>
                    <a:pt x="5824" y="3549"/>
                    <a:pt x="5362" y="2902"/>
                    <a:pt x="4715" y="2440"/>
                  </a:cubicBezTo>
                  <a:cubicBezTo>
                    <a:pt x="4235" y="2097"/>
                    <a:pt x="3704" y="1907"/>
                    <a:pt x="3160" y="1907"/>
                  </a:cubicBezTo>
                  <a:cubicBezTo>
                    <a:pt x="2971" y="1907"/>
                    <a:pt x="2780" y="1930"/>
                    <a:pt x="2589" y="1978"/>
                  </a:cubicBezTo>
                  <a:cubicBezTo>
                    <a:pt x="1849" y="2163"/>
                    <a:pt x="1202" y="2625"/>
                    <a:pt x="832" y="3272"/>
                  </a:cubicBezTo>
                  <a:cubicBezTo>
                    <a:pt x="185" y="4196"/>
                    <a:pt x="0" y="5398"/>
                    <a:pt x="278" y="6507"/>
                  </a:cubicBezTo>
                  <a:cubicBezTo>
                    <a:pt x="648" y="7617"/>
                    <a:pt x="1387" y="8633"/>
                    <a:pt x="2404" y="9280"/>
                  </a:cubicBezTo>
                  <a:cubicBezTo>
                    <a:pt x="2866" y="9558"/>
                    <a:pt x="3421" y="9835"/>
                    <a:pt x="3883" y="10020"/>
                  </a:cubicBezTo>
                  <a:cubicBezTo>
                    <a:pt x="3605" y="11406"/>
                    <a:pt x="3605" y="12793"/>
                    <a:pt x="3883" y="14179"/>
                  </a:cubicBezTo>
                  <a:cubicBezTo>
                    <a:pt x="4160" y="15381"/>
                    <a:pt x="4900" y="16398"/>
                    <a:pt x="5916" y="17137"/>
                  </a:cubicBezTo>
                  <a:cubicBezTo>
                    <a:pt x="6673" y="17688"/>
                    <a:pt x="7635" y="17982"/>
                    <a:pt x="8573" y="17982"/>
                  </a:cubicBezTo>
                  <a:cubicBezTo>
                    <a:pt x="8895" y="17982"/>
                    <a:pt x="9214" y="17948"/>
                    <a:pt x="9521" y="17877"/>
                  </a:cubicBezTo>
                  <a:cubicBezTo>
                    <a:pt x="10908" y="17507"/>
                    <a:pt x="12017" y="16583"/>
                    <a:pt x="12757" y="15381"/>
                  </a:cubicBezTo>
                  <a:cubicBezTo>
                    <a:pt x="13866" y="13717"/>
                    <a:pt x="14235" y="11684"/>
                    <a:pt x="13681" y="9835"/>
                  </a:cubicBezTo>
                  <a:cubicBezTo>
                    <a:pt x="14975" y="9465"/>
                    <a:pt x="16269" y="8818"/>
                    <a:pt x="17286" y="7894"/>
                  </a:cubicBezTo>
                  <a:lnTo>
                    <a:pt x="19319" y="4936"/>
                  </a:lnTo>
                  <a:lnTo>
                    <a:pt x="19042" y="4843"/>
                  </a:lnTo>
                  <a:cubicBezTo>
                    <a:pt x="18395" y="5768"/>
                    <a:pt x="17471" y="6507"/>
                    <a:pt x="16546" y="6969"/>
                  </a:cubicBezTo>
                  <a:cubicBezTo>
                    <a:pt x="15437" y="7617"/>
                    <a:pt x="14328" y="8079"/>
                    <a:pt x="13126" y="8448"/>
                  </a:cubicBezTo>
                  <a:cubicBezTo>
                    <a:pt x="12109" y="6785"/>
                    <a:pt x="10723" y="5398"/>
                    <a:pt x="9152" y="4381"/>
                  </a:cubicBezTo>
                  <a:cubicBezTo>
                    <a:pt x="9521" y="3642"/>
                    <a:pt x="9891" y="2902"/>
                    <a:pt x="10076" y="2163"/>
                  </a:cubicBezTo>
                  <a:cubicBezTo>
                    <a:pt x="10261" y="1701"/>
                    <a:pt x="10353" y="1331"/>
                    <a:pt x="10353" y="869"/>
                  </a:cubicBezTo>
                  <a:cubicBezTo>
                    <a:pt x="10353" y="591"/>
                    <a:pt x="10261" y="314"/>
                    <a:pt x="9983" y="129"/>
                  </a:cubicBezTo>
                  <a:cubicBezTo>
                    <a:pt x="9859" y="46"/>
                    <a:pt x="9715" y="0"/>
                    <a:pt x="9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1799525" y="912900"/>
              <a:ext cx="441400" cy="443875"/>
            </a:xfrm>
            <a:custGeom>
              <a:avLst/>
              <a:gdLst/>
              <a:ahLst/>
              <a:cxnLst/>
              <a:rect l="l" t="t" r="r" b="b"/>
              <a:pathLst>
                <a:path w="17656" h="17755" extrusionOk="0">
                  <a:moveTo>
                    <a:pt x="8043" y="0"/>
                  </a:moveTo>
                  <a:cubicBezTo>
                    <a:pt x="7211" y="370"/>
                    <a:pt x="6379" y="739"/>
                    <a:pt x="5547" y="1202"/>
                  </a:cubicBezTo>
                  <a:cubicBezTo>
                    <a:pt x="4530" y="1756"/>
                    <a:pt x="3513" y="2496"/>
                    <a:pt x="2681" y="3235"/>
                  </a:cubicBezTo>
                  <a:cubicBezTo>
                    <a:pt x="1017" y="4714"/>
                    <a:pt x="1" y="6840"/>
                    <a:pt x="1" y="9059"/>
                  </a:cubicBezTo>
                  <a:cubicBezTo>
                    <a:pt x="93" y="11277"/>
                    <a:pt x="1017" y="13403"/>
                    <a:pt x="2589" y="14974"/>
                  </a:cubicBezTo>
                  <a:cubicBezTo>
                    <a:pt x="4068" y="16638"/>
                    <a:pt x="6101" y="17655"/>
                    <a:pt x="8320" y="17748"/>
                  </a:cubicBezTo>
                  <a:cubicBezTo>
                    <a:pt x="8436" y="17752"/>
                    <a:pt x="8551" y="17754"/>
                    <a:pt x="8667" y="17754"/>
                  </a:cubicBezTo>
                  <a:cubicBezTo>
                    <a:pt x="10851" y="17754"/>
                    <a:pt x="12928" y="16925"/>
                    <a:pt x="14421" y="15344"/>
                  </a:cubicBezTo>
                  <a:cubicBezTo>
                    <a:pt x="16084" y="13773"/>
                    <a:pt x="17286" y="11739"/>
                    <a:pt x="17656" y="9428"/>
                  </a:cubicBezTo>
                  <a:lnTo>
                    <a:pt x="17286" y="8874"/>
                  </a:lnTo>
                  <a:cubicBezTo>
                    <a:pt x="17101" y="9891"/>
                    <a:pt x="16731" y="11000"/>
                    <a:pt x="16269" y="11924"/>
                  </a:cubicBezTo>
                  <a:cubicBezTo>
                    <a:pt x="15715" y="13033"/>
                    <a:pt x="14883" y="13958"/>
                    <a:pt x="14051" y="14790"/>
                  </a:cubicBezTo>
                  <a:cubicBezTo>
                    <a:pt x="12955" y="15885"/>
                    <a:pt x="11463" y="16517"/>
                    <a:pt x="9965" y="16517"/>
                  </a:cubicBezTo>
                  <a:cubicBezTo>
                    <a:pt x="9693" y="16517"/>
                    <a:pt x="9421" y="16496"/>
                    <a:pt x="9152" y="16453"/>
                  </a:cubicBezTo>
                  <a:cubicBezTo>
                    <a:pt x="7211" y="16084"/>
                    <a:pt x="5362" y="15067"/>
                    <a:pt x="4068" y="13496"/>
                  </a:cubicBezTo>
                  <a:cubicBezTo>
                    <a:pt x="2589" y="12109"/>
                    <a:pt x="1665" y="10260"/>
                    <a:pt x="1295" y="8319"/>
                  </a:cubicBezTo>
                  <a:cubicBezTo>
                    <a:pt x="1110" y="6563"/>
                    <a:pt x="1757" y="4807"/>
                    <a:pt x="3143" y="3605"/>
                  </a:cubicBezTo>
                  <a:cubicBezTo>
                    <a:pt x="4068" y="2681"/>
                    <a:pt x="5177" y="1941"/>
                    <a:pt x="6471" y="1571"/>
                  </a:cubicBezTo>
                  <a:cubicBezTo>
                    <a:pt x="6711" y="1534"/>
                    <a:pt x="6955" y="1516"/>
                    <a:pt x="7200" y="1516"/>
                  </a:cubicBezTo>
                  <a:cubicBezTo>
                    <a:pt x="8176" y="1516"/>
                    <a:pt x="9152" y="1812"/>
                    <a:pt x="9891" y="2403"/>
                  </a:cubicBezTo>
                  <a:lnTo>
                    <a:pt x="10169" y="2218"/>
                  </a:lnTo>
                  <a:lnTo>
                    <a:pt x="80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2127675" y="668525"/>
              <a:ext cx="434475" cy="424375"/>
            </a:xfrm>
            <a:custGeom>
              <a:avLst/>
              <a:gdLst/>
              <a:ahLst/>
              <a:cxnLst/>
              <a:rect l="l" t="t" r="r" b="b"/>
              <a:pathLst>
                <a:path w="17379" h="16975" extrusionOk="0">
                  <a:moveTo>
                    <a:pt x="7512" y="927"/>
                  </a:moveTo>
                  <a:cubicBezTo>
                    <a:pt x="8127" y="927"/>
                    <a:pt x="8743" y="1040"/>
                    <a:pt x="9336" y="1271"/>
                  </a:cubicBezTo>
                  <a:cubicBezTo>
                    <a:pt x="11277" y="2010"/>
                    <a:pt x="12849" y="3397"/>
                    <a:pt x="13958" y="5061"/>
                  </a:cubicBezTo>
                  <a:cubicBezTo>
                    <a:pt x="15160" y="6725"/>
                    <a:pt x="15807" y="8666"/>
                    <a:pt x="15807" y="10699"/>
                  </a:cubicBezTo>
                  <a:cubicBezTo>
                    <a:pt x="15714" y="12456"/>
                    <a:pt x="14698" y="14119"/>
                    <a:pt x="13219" y="15044"/>
                  </a:cubicBezTo>
                  <a:cubicBezTo>
                    <a:pt x="12267" y="15758"/>
                    <a:pt x="11123" y="16127"/>
                    <a:pt x="9986" y="16127"/>
                  </a:cubicBezTo>
                  <a:cubicBezTo>
                    <a:pt x="9356" y="16127"/>
                    <a:pt x="8728" y="16014"/>
                    <a:pt x="8135" y="15783"/>
                  </a:cubicBezTo>
                  <a:cubicBezTo>
                    <a:pt x="6194" y="15044"/>
                    <a:pt x="4622" y="13657"/>
                    <a:pt x="3605" y="11901"/>
                  </a:cubicBezTo>
                  <a:cubicBezTo>
                    <a:pt x="2404" y="10330"/>
                    <a:pt x="1757" y="8296"/>
                    <a:pt x="1757" y="6262"/>
                  </a:cubicBezTo>
                  <a:cubicBezTo>
                    <a:pt x="1849" y="4506"/>
                    <a:pt x="2773" y="2935"/>
                    <a:pt x="4345" y="2010"/>
                  </a:cubicBezTo>
                  <a:cubicBezTo>
                    <a:pt x="5297" y="1297"/>
                    <a:pt x="6402" y="927"/>
                    <a:pt x="7512" y="927"/>
                  </a:cubicBezTo>
                  <a:close/>
                  <a:moveTo>
                    <a:pt x="8784" y="1"/>
                  </a:moveTo>
                  <a:cubicBezTo>
                    <a:pt x="7080" y="1"/>
                    <a:pt x="5411" y="558"/>
                    <a:pt x="4068" y="1548"/>
                  </a:cubicBezTo>
                  <a:cubicBezTo>
                    <a:pt x="2126" y="2658"/>
                    <a:pt x="740" y="4599"/>
                    <a:pt x="370" y="6817"/>
                  </a:cubicBezTo>
                  <a:cubicBezTo>
                    <a:pt x="0" y="8943"/>
                    <a:pt x="555" y="11162"/>
                    <a:pt x="1849" y="12918"/>
                  </a:cubicBezTo>
                  <a:cubicBezTo>
                    <a:pt x="3051" y="14859"/>
                    <a:pt x="4899" y="16245"/>
                    <a:pt x="7118" y="16800"/>
                  </a:cubicBezTo>
                  <a:cubicBezTo>
                    <a:pt x="7680" y="16917"/>
                    <a:pt x="8247" y="16975"/>
                    <a:pt x="8812" y="16975"/>
                  </a:cubicBezTo>
                  <a:cubicBezTo>
                    <a:pt x="10477" y="16975"/>
                    <a:pt x="12115" y="16472"/>
                    <a:pt x="13496" y="15506"/>
                  </a:cubicBezTo>
                  <a:cubicBezTo>
                    <a:pt x="15437" y="14304"/>
                    <a:pt x="16731" y="12363"/>
                    <a:pt x="17101" y="10145"/>
                  </a:cubicBezTo>
                  <a:cubicBezTo>
                    <a:pt x="17378" y="7926"/>
                    <a:pt x="16824" y="5708"/>
                    <a:pt x="15529" y="3859"/>
                  </a:cubicBezTo>
                  <a:cubicBezTo>
                    <a:pt x="14420" y="2010"/>
                    <a:pt x="12479" y="624"/>
                    <a:pt x="10353" y="162"/>
                  </a:cubicBezTo>
                  <a:cubicBezTo>
                    <a:pt x="9832" y="53"/>
                    <a:pt x="9306" y="1"/>
                    <a:pt x="8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2492800" y="487675"/>
              <a:ext cx="427525" cy="439100"/>
            </a:xfrm>
            <a:custGeom>
              <a:avLst/>
              <a:gdLst/>
              <a:ahLst/>
              <a:cxnLst/>
              <a:rect l="l" t="t" r="r" b="b"/>
              <a:pathLst>
                <a:path w="17101" h="17564" extrusionOk="0">
                  <a:moveTo>
                    <a:pt x="5824" y="1"/>
                  </a:moveTo>
                  <a:lnTo>
                    <a:pt x="0" y="2589"/>
                  </a:lnTo>
                  <a:lnTo>
                    <a:pt x="185" y="2866"/>
                  </a:lnTo>
                  <a:cubicBezTo>
                    <a:pt x="462" y="2682"/>
                    <a:pt x="740" y="2589"/>
                    <a:pt x="1017" y="2497"/>
                  </a:cubicBezTo>
                  <a:cubicBezTo>
                    <a:pt x="1171" y="2435"/>
                    <a:pt x="1325" y="2404"/>
                    <a:pt x="1476" y="2404"/>
                  </a:cubicBezTo>
                  <a:cubicBezTo>
                    <a:pt x="1777" y="2404"/>
                    <a:pt x="2065" y="2528"/>
                    <a:pt x="2311" y="2774"/>
                  </a:cubicBezTo>
                  <a:cubicBezTo>
                    <a:pt x="3143" y="3883"/>
                    <a:pt x="3882" y="5177"/>
                    <a:pt x="4345" y="6471"/>
                  </a:cubicBezTo>
                  <a:lnTo>
                    <a:pt x="6748" y="11740"/>
                  </a:lnTo>
                  <a:cubicBezTo>
                    <a:pt x="7302" y="12757"/>
                    <a:pt x="7672" y="13774"/>
                    <a:pt x="8042" y="14791"/>
                  </a:cubicBezTo>
                  <a:cubicBezTo>
                    <a:pt x="8134" y="15160"/>
                    <a:pt x="8227" y="15438"/>
                    <a:pt x="8227" y="15715"/>
                  </a:cubicBezTo>
                  <a:cubicBezTo>
                    <a:pt x="8227" y="15992"/>
                    <a:pt x="8134" y="16177"/>
                    <a:pt x="8042" y="16362"/>
                  </a:cubicBezTo>
                  <a:cubicBezTo>
                    <a:pt x="7950" y="16547"/>
                    <a:pt x="7765" y="16732"/>
                    <a:pt x="7580" y="16824"/>
                  </a:cubicBezTo>
                  <a:cubicBezTo>
                    <a:pt x="7395" y="17009"/>
                    <a:pt x="7118" y="17101"/>
                    <a:pt x="6840" y="17286"/>
                  </a:cubicBezTo>
                  <a:lnTo>
                    <a:pt x="6933" y="17564"/>
                  </a:lnTo>
                  <a:lnTo>
                    <a:pt x="17101" y="12849"/>
                  </a:lnTo>
                  <a:lnTo>
                    <a:pt x="15714" y="9799"/>
                  </a:lnTo>
                  <a:lnTo>
                    <a:pt x="15437" y="9984"/>
                  </a:lnTo>
                  <a:cubicBezTo>
                    <a:pt x="16269" y="11648"/>
                    <a:pt x="14882" y="13404"/>
                    <a:pt x="11185" y="15068"/>
                  </a:cubicBezTo>
                  <a:cubicBezTo>
                    <a:pt x="10723" y="15068"/>
                    <a:pt x="10260" y="14791"/>
                    <a:pt x="10076" y="14421"/>
                  </a:cubicBezTo>
                  <a:cubicBezTo>
                    <a:pt x="9428" y="13404"/>
                    <a:pt x="8874" y="12480"/>
                    <a:pt x="8504" y="11370"/>
                  </a:cubicBezTo>
                  <a:lnTo>
                    <a:pt x="5916" y="5824"/>
                  </a:lnTo>
                  <a:cubicBezTo>
                    <a:pt x="4714" y="3329"/>
                    <a:pt x="4252" y="1850"/>
                    <a:pt x="4529" y="1387"/>
                  </a:cubicBezTo>
                  <a:cubicBezTo>
                    <a:pt x="4807" y="833"/>
                    <a:pt x="5269" y="463"/>
                    <a:pt x="5916" y="278"/>
                  </a:cubicBezTo>
                  <a:lnTo>
                    <a:pt x="58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2862525" y="330825"/>
              <a:ext cx="432175" cy="425900"/>
            </a:xfrm>
            <a:custGeom>
              <a:avLst/>
              <a:gdLst/>
              <a:ahLst/>
              <a:cxnLst/>
              <a:rect l="l" t="t" r="r" b="b"/>
              <a:pathLst>
                <a:path w="17287" h="17036" extrusionOk="0">
                  <a:moveTo>
                    <a:pt x="8241" y="729"/>
                  </a:moveTo>
                  <a:cubicBezTo>
                    <a:pt x="9419" y="729"/>
                    <a:pt x="10569" y="1099"/>
                    <a:pt x="11555" y="1838"/>
                  </a:cubicBezTo>
                  <a:cubicBezTo>
                    <a:pt x="13126" y="3132"/>
                    <a:pt x="14236" y="4888"/>
                    <a:pt x="14698" y="6830"/>
                  </a:cubicBezTo>
                  <a:cubicBezTo>
                    <a:pt x="15345" y="8771"/>
                    <a:pt x="15345" y="10897"/>
                    <a:pt x="14698" y="12838"/>
                  </a:cubicBezTo>
                  <a:cubicBezTo>
                    <a:pt x="14143" y="14502"/>
                    <a:pt x="12664" y="15703"/>
                    <a:pt x="10908" y="16073"/>
                  </a:cubicBezTo>
                  <a:cubicBezTo>
                    <a:pt x="10323" y="16289"/>
                    <a:pt x="9727" y="16391"/>
                    <a:pt x="9138" y="16391"/>
                  </a:cubicBezTo>
                  <a:cubicBezTo>
                    <a:pt x="7960" y="16391"/>
                    <a:pt x="6810" y="15981"/>
                    <a:pt x="5824" y="15241"/>
                  </a:cubicBezTo>
                  <a:cubicBezTo>
                    <a:pt x="4253" y="13947"/>
                    <a:pt x="3143" y="12191"/>
                    <a:pt x="2681" y="10250"/>
                  </a:cubicBezTo>
                  <a:cubicBezTo>
                    <a:pt x="2034" y="8309"/>
                    <a:pt x="2034" y="6183"/>
                    <a:pt x="2681" y="4334"/>
                  </a:cubicBezTo>
                  <a:cubicBezTo>
                    <a:pt x="3328" y="2578"/>
                    <a:pt x="4715" y="1376"/>
                    <a:pt x="6471" y="1006"/>
                  </a:cubicBezTo>
                  <a:cubicBezTo>
                    <a:pt x="7057" y="821"/>
                    <a:pt x="7652" y="729"/>
                    <a:pt x="8241" y="729"/>
                  </a:cubicBezTo>
                  <a:close/>
                  <a:moveTo>
                    <a:pt x="8895" y="0"/>
                  </a:moveTo>
                  <a:cubicBezTo>
                    <a:pt x="8032" y="0"/>
                    <a:pt x="7152" y="145"/>
                    <a:pt x="6286" y="452"/>
                  </a:cubicBezTo>
                  <a:cubicBezTo>
                    <a:pt x="4160" y="914"/>
                    <a:pt x="2312" y="2300"/>
                    <a:pt x="1202" y="4334"/>
                  </a:cubicBezTo>
                  <a:cubicBezTo>
                    <a:pt x="186" y="6275"/>
                    <a:pt x="1" y="8493"/>
                    <a:pt x="740" y="10619"/>
                  </a:cubicBezTo>
                  <a:cubicBezTo>
                    <a:pt x="1295" y="12838"/>
                    <a:pt x="2681" y="14687"/>
                    <a:pt x="4622" y="15888"/>
                  </a:cubicBezTo>
                  <a:cubicBezTo>
                    <a:pt x="5846" y="16645"/>
                    <a:pt x="7216" y="17036"/>
                    <a:pt x="8617" y="17036"/>
                  </a:cubicBezTo>
                  <a:cubicBezTo>
                    <a:pt x="9439" y="17036"/>
                    <a:pt x="10272" y="16901"/>
                    <a:pt x="11093" y="16628"/>
                  </a:cubicBezTo>
                  <a:cubicBezTo>
                    <a:pt x="13219" y="16073"/>
                    <a:pt x="15068" y="14687"/>
                    <a:pt x="16084" y="12653"/>
                  </a:cubicBezTo>
                  <a:cubicBezTo>
                    <a:pt x="17101" y="10619"/>
                    <a:pt x="17286" y="8309"/>
                    <a:pt x="16547" y="6183"/>
                  </a:cubicBezTo>
                  <a:cubicBezTo>
                    <a:pt x="15728" y="2463"/>
                    <a:pt x="12455" y="0"/>
                    <a:pt x="8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3324700" y="258675"/>
              <a:ext cx="420600" cy="423150"/>
            </a:xfrm>
            <a:custGeom>
              <a:avLst/>
              <a:gdLst/>
              <a:ahLst/>
              <a:cxnLst/>
              <a:rect l="l" t="t" r="r" b="b"/>
              <a:pathLst>
                <a:path w="16824" h="16926" extrusionOk="0">
                  <a:moveTo>
                    <a:pt x="6272" y="520"/>
                  </a:moveTo>
                  <a:cubicBezTo>
                    <a:pt x="8437" y="520"/>
                    <a:pt x="9644" y="1561"/>
                    <a:pt x="9891" y="3707"/>
                  </a:cubicBezTo>
                  <a:cubicBezTo>
                    <a:pt x="10076" y="4724"/>
                    <a:pt x="9706" y="5741"/>
                    <a:pt x="8967" y="6480"/>
                  </a:cubicBezTo>
                  <a:cubicBezTo>
                    <a:pt x="8227" y="7220"/>
                    <a:pt x="7211" y="7682"/>
                    <a:pt x="6194" y="7774"/>
                  </a:cubicBezTo>
                  <a:lnTo>
                    <a:pt x="4715" y="7867"/>
                  </a:lnTo>
                  <a:lnTo>
                    <a:pt x="3883" y="749"/>
                  </a:lnTo>
                  <a:lnTo>
                    <a:pt x="5454" y="565"/>
                  </a:lnTo>
                  <a:cubicBezTo>
                    <a:pt x="5740" y="535"/>
                    <a:pt x="6013" y="520"/>
                    <a:pt x="6272" y="520"/>
                  </a:cubicBezTo>
                  <a:close/>
                  <a:moveTo>
                    <a:pt x="6967" y="0"/>
                  </a:moveTo>
                  <a:cubicBezTo>
                    <a:pt x="6470" y="0"/>
                    <a:pt x="5935" y="34"/>
                    <a:pt x="5362" y="102"/>
                  </a:cubicBezTo>
                  <a:lnTo>
                    <a:pt x="1" y="657"/>
                  </a:lnTo>
                  <a:lnTo>
                    <a:pt x="1" y="934"/>
                  </a:lnTo>
                  <a:cubicBezTo>
                    <a:pt x="174" y="909"/>
                    <a:pt x="341" y="898"/>
                    <a:pt x="503" y="898"/>
                  </a:cubicBezTo>
                  <a:cubicBezTo>
                    <a:pt x="945" y="898"/>
                    <a:pt x="1351" y="984"/>
                    <a:pt x="1757" y="1119"/>
                  </a:cubicBezTo>
                  <a:cubicBezTo>
                    <a:pt x="1942" y="1304"/>
                    <a:pt x="2127" y="1581"/>
                    <a:pt x="2312" y="2136"/>
                  </a:cubicBezTo>
                  <a:cubicBezTo>
                    <a:pt x="2589" y="3245"/>
                    <a:pt x="2774" y="4447"/>
                    <a:pt x="2774" y="5556"/>
                  </a:cubicBezTo>
                  <a:lnTo>
                    <a:pt x="3421" y="11472"/>
                  </a:lnTo>
                  <a:cubicBezTo>
                    <a:pt x="3606" y="12489"/>
                    <a:pt x="3698" y="13228"/>
                    <a:pt x="3698" y="13783"/>
                  </a:cubicBezTo>
                  <a:cubicBezTo>
                    <a:pt x="3791" y="14984"/>
                    <a:pt x="3698" y="15816"/>
                    <a:pt x="3421" y="16094"/>
                  </a:cubicBezTo>
                  <a:cubicBezTo>
                    <a:pt x="2959" y="16463"/>
                    <a:pt x="2404" y="16648"/>
                    <a:pt x="1757" y="16648"/>
                  </a:cubicBezTo>
                  <a:lnTo>
                    <a:pt x="1757" y="16926"/>
                  </a:lnTo>
                  <a:lnTo>
                    <a:pt x="8043" y="16278"/>
                  </a:lnTo>
                  <a:lnTo>
                    <a:pt x="7950" y="16001"/>
                  </a:lnTo>
                  <a:cubicBezTo>
                    <a:pt x="7788" y="16024"/>
                    <a:pt x="7632" y="16036"/>
                    <a:pt x="7481" y="16036"/>
                  </a:cubicBezTo>
                  <a:cubicBezTo>
                    <a:pt x="7026" y="16036"/>
                    <a:pt x="6610" y="15932"/>
                    <a:pt x="6194" y="15724"/>
                  </a:cubicBezTo>
                  <a:cubicBezTo>
                    <a:pt x="5917" y="15447"/>
                    <a:pt x="5639" y="15077"/>
                    <a:pt x="5639" y="14615"/>
                  </a:cubicBezTo>
                  <a:cubicBezTo>
                    <a:pt x="5362" y="13505"/>
                    <a:pt x="5177" y="12396"/>
                    <a:pt x="5085" y="11287"/>
                  </a:cubicBezTo>
                  <a:lnTo>
                    <a:pt x="4807" y="8329"/>
                  </a:lnTo>
                  <a:cubicBezTo>
                    <a:pt x="5454" y="8329"/>
                    <a:pt x="6194" y="8514"/>
                    <a:pt x="6841" y="8791"/>
                  </a:cubicBezTo>
                  <a:cubicBezTo>
                    <a:pt x="7488" y="9161"/>
                    <a:pt x="8043" y="9623"/>
                    <a:pt x="8505" y="10178"/>
                  </a:cubicBezTo>
                  <a:cubicBezTo>
                    <a:pt x="8967" y="10732"/>
                    <a:pt x="9521" y="11379"/>
                    <a:pt x="9984" y="12026"/>
                  </a:cubicBezTo>
                  <a:cubicBezTo>
                    <a:pt x="10446" y="12674"/>
                    <a:pt x="10816" y="13228"/>
                    <a:pt x="11185" y="13783"/>
                  </a:cubicBezTo>
                  <a:cubicBezTo>
                    <a:pt x="11555" y="14337"/>
                    <a:pt x="11925" y="14800"/>
                    <a:pt x="12387" y="15169"/>
                  </a:cubicBezTo>
                  <a:cubicBezTo>
                    <a:pt x="12664" y="15539"/>
                    <a:pt x="13126" y="15631"/>
                    <a:pt x="13589" y="15631"/>
                  </a:cubicBezTo>
                  <a:lnTo>
                    <a:pt x="16824" y="15262"/>
                  </a:lnTo>
                  <a:lnTo>
                    <a:pt x="16731" y="15077"/>
                  </a:lnTo>
                  <a:cubicBezTo>
                    <a:pt x="16639" y="15083"/>
                    <a:pt x="16546" y="15085"/>
                    <a:pt x="16454" y="15085"/>
                  </a:cubicBezTo>
                  <a:cubicBezTo>
                    <a:pt x="15081" y="15085"/>
                    <a:pt x="13814" y="14441"/>
                    <a:pt x="13034" y="13228"/>
                  </a:cubicBezTo>
                  <a:cubicBezTo>
                    <a:pt x="12479" y="12674"/>
                    <a:pt x="12017" y="12026"/>
                    <a:pt x="11555" y="11379"/>
                  </a:cubicBezTo>
                  <a:cubicBezTo>
                    <a:pt x="10723" y="9993"/>
                    <a:pt x="9521" y="8791"/>
                    <a:pt x="8043" y="8052"/>
                  </a:cubicBezTo>
                  <a:cubicBezTo>
                    <a:pt x="9152" y="7774"/>
                    <a:pt x="10076" y="7220"/>
                    <a:pt x="10816" y="6388"/>
                  </a:cubicBezTo>
                  <a:cubicBezTo>
                    <a:pt x="11463" y="5556"/>
                    <a:pt x="11832" y="4447"/>
                    <a:pt x="11647" y="3338"/>
                  </a:cubicBezTo>
                  <a:cubicBezTo>
                    <a:pt x="11411" y="1132"/>
                    <a:pt x="9832" y="0"/>
                    <a:pt x="69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3731425" y="240425"/>
              <a:ext cx="286575" cy="413675"/>
            </a:xfrm>
            <a:custGeom>
              <a:avLst/>
              <a:gdLst/>
              <a:ahLst/>
              <a:cxnLst/>
              <a:rect l="l" t="t" r="r" b="b"/>
              <a:pathLst>
                <a:path w="11463" h="16547" extrusionOk="0">
                  <a:moveTo>
                    <a:pt x="555" y="0"/>
                  </a:moveTo>
                  <a:lnTo>
                    <a:pt x="555" y="185"/>
                  </a:lnTo>
                  <a:cubicBezTo>
                    <a:pt x="1109" y="185"/>
                    <a:pt x="1756" y="370"/>
                    <a:pt x="2219" y="740"/>
                  </a:cubicBezTo>
                  <a:cubicBezTo>
                    <a:pt x="2496" y="1017"/>
                    <a:pt x="2588" y="1479"/>
                    <a:pt x="2588" y="1849"/>
                  </a:cubicBezTo>
                  <a:cubicBezTo>
                    <a:pt x="2681" y="3051"/>
                    <a:pt x="2773" y="4160"/>
                    <a:pt x="2681" y="5362"/>
                  </a:cubicBezTo>
                  <a:lnTo>
                    <a:pt x="2496" y="11093"/>
                  </a:lnTo>
                  <a:cubicBezTo>
                    <a:pt x="2404" y="13866"/>
                    <a:pt x="2219" y="15345"/>
                    <a:pt x="1756" y="15622"/>
                  </a:cubicBezTo>
                  <a:cubicBezTo>
                    <a:pt x="1374" y="15928"/>
                    <a:pt x="864" y="16108"/>
                    <a:pt x="385" y="16108"/>
                  </a:cubicBezTo>
                  <a:cubicBezTo>
                    <a:pt x="286" y="16108"/>
                    <a:pt x="188" y="16100"/>
                    <a:pt x="93" y="16084"/>
                  </a:cubicBezTo>
                  <a:lnTo>
                    <a:pt x="0" y="16361"/>
                  </a:lnTo>
                  <a:lnTo>
                    <a:pt x="7025" y="16546"/>
                  </a:lnTo>
                  <a:lnTo>
                    <a:pt x="7025" y="16269"/>
                  </a:lnTo>
                  <a:cubicBezTo>
                    <a:pt x="6471" y="16269"/>
                    <a:pt x="5824" y="16177"/>
                    <a:pt x="5177" y="15992"/>
                  </a:cubicBezTo>
                  <a:cubicBezTo>
                    <a:pt x="4992" y="15992"/>
                    <a:pt x="4807" y="15807"/>
                    <a:pt x="4714" y="15622"/>
                  </a:cubicBezTo>
                  <a:cubicBezTo>
                    <a:pt x="4622" y="15437"/>
                    <a:pt x="4530" y="15252"/>
                    <a:pt x="4437" y="15067"/>
                  </a:cubicBezTo>
                  <a:cubicBezTo>
                    <a:pt x="4160" y="13773"/>
                    <a:pt x="4067" y="12479"/>
                    <a:pt x="4252" y="11185"/>
                  </a:cubicBezTo>
                  <a:lnTo>
                    <a:pt x="4252" y="8504"/>
                  </a:lnTo>
                  <a:cubicBezTo>
                    <a:pt x="5177" y="8504"/>
                    <a:pt x="6008" y="8597"/>
                    <a:pt x="6840" y="8874"/>
                  </a:cubicBezTo>
                  <a:cubicBezTo>
                    <a:pt x="7303" y="8967"/>
                    <a:pt x="7672" y="9244"/>
                    <a:pt x="7857" y="9614"/>
                  </a:cubicBezTo>
                  <a:cubicBezTo>
                    <a:pt x="8042" y="10076"/>
                    <a:pt x="8134" y="10630"/>
                    <a:pt x="8042" y="11093"/>
                  </a:cubicBezTo>
                  <a:lnTo>
                    <a:pt x="8319" y="11185"/>
                  </a:lnTo>
                  <a:lnTo>
                    <a:pt x="8504" y="5454"/>
                  </a:lnTo>
                  <a:lnTo>
                    <a:pt x="8227" y="5454"/>
                  </a:lnTo>
                  <a:cubicBezTo>
                    <a:pt x="8227" y="5916"/>
                    <a:pt x="8227" y="6286"/>
                    <a:pt x="8134" y="6656"/>
                  </a:cubicBezTo>
                  <a:cubicBezTo>
                    <a:pt x="8042" y="7025"/>
                    <a:pt x="7857" y="7210"/>
                    <a:pt x="7580" y="7395"/>
                  </a:cubicBezTo>
                  <a:cubicBezTo>
                    <a:pt x="7210" y="7673"/>
                    <a:pt x="6840" y="7857"/>
                    <a:pt x="6471" y="7857"/>
                  </a:cubicBezTo>
                  <a:cubicBezTo>
                    <a:pt x="5916" y="7950"/>
                    <a:pt x="5177" y="7950"/>
                    <a:pt x="4345" y="7950"/>
                  </a:cubicBezTo>
                  <a:lnTo>
                    <a:pt x="4530" y="555"/>
                  </a:lnTo>
                  <a:cubicBezTo>
                    <a:pt x="6193" y="555"/>
                    <a:pt x="7950" y="740"/>
                    <a:pt x="9521" y="1295"/>
                  </a:cubicBezTo>
                  <a:cubicBezTo>
                    <a:pt x="10538" y="1572"/>
                    <a:pt x="11185" y="2496"/>
                    <a:pt x="11092" y="3513"/>
                  </a:cubicBezTo>
                  <a:lnTo>
                    <a:pt x="11370" y="3605"/>
                  </a:lnTo>
                  <a:lnTo>
                    <a:pt x="11462" y="185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4089600" y="249675"/>
              <a:ext cx="436775" cy="450050"/>
            </a:xfrm>
            <a:custGeom>
              <a:avLst/>
              <a:gdLst/>
              <a:ahLst/>
              <a:cxnLst/>
              <a:rect l="l" t="t" r="r" b="b"/>
              <a:pathLst>
                <a:path w="17471" h="18002" extrusionOk="0">
                  <a:moveTo>
                    <a:pt x="278" y="0"/>
                  </a:moveTo>
                  <a:lnTo>
                    <a:pt x="278" y="277"/>
                  </a:lnTo>
                  <a:cubicBezTo>
                    <a:pt x="925" y="277"/>
                    <a:pt x="1480" y="555"/>
                    <a:pt x="1942" y="1017"/>
                  </a:cubicBezTo>
                  <a:cubicBezTo>
                    <a:pt x="2127" y="1387"/>
                    <a:pt x="2219" y="1756"/>
                    <a:pt x="2127" y="2126"/>
                  </a:cubicBezTo>
                  <a:cubicBezTo>
                    <a:pt x="2034" y="3328"/>
                    <a:pt x="1942" y="4437"/>
                    <a:pt x="1664" y="5546"/>
                  </a:cubicBezTo>
                  <a:lnTo>
                    <a:pt x="740" y="10353"/>
                  </a:lnTo>
                  <a:cubicBezTo>
                    <a:pt x="1" y="14605"/>
                    <a:pt x="1664" y="17101"/>
                    <a:pt x="5824" y="17840"/>
                  </a:cubicBezTo>
                  <a:cubicBezTo>
                    <a:pt x="6262" y="17950"/>
                    <a:pt x="6713" y="18001"/>
                    <a:pt x="7168" y="18001"/>
                  </a:cubicBezTo>
                  <a:cubicBezTo>
                    <a:pt x="7867" y="18001"/>
                    <a:pt x="8572" y="17879"/>
                    <a:pt x="9244" y="17655"/>
                  </a:cubicBezTo>
                  <a:cubicBezTo>
                    <a:pt x="9799" y="17470"/>
                    <a:pt x="10353" y="17193"/>
                    <a:pt x="10908" y="16731"/>
                  </a:cubicBezTo>
                  <a:cubicBezTo>
                    <a:pt x="11370" y="16269"/>
                    <a:pt x="11832" y="15714"/>
                    <a:pt x="12202" y="15067"/>
                  </a:cubicBezTo>
                  <a:cubicBezTo>
                    <a:pt x="12664" y="14235"/>
                    <a:pt x="12942" y="13311"/>
                    <a:pt x="13034" y="12386"/>
                  </a:cubicBezTo>
                  <a:lnTo>
                    <a:pt x="13958" y="7857"/>
                  </a:lnTo>
                  <a:cubicBezTo>
                    <a:pt x="14051" y="6748"/>
                    <a:pt x="14328" y="5639"/>
                    <a:pt x="14790" y="4529"/>
                  </a:cubicBezTo>
                  <a:cubicBezTo>
                    <a:pt x="14883" y="4067"/>
                    <a:pt x="15252" y="3698"/>
                    <a:pt x="15715" y="3420"/>
                  </a:cubicBezTo>
                  <a:cubicBezTo>
                    <a:pt x="15992" y="3328"/>
                    <a:pt x="16269" y="3282"/>
                    <a:pt x="16546" y="3282"/>
                  </a:cubicBezTo>
                  <a:cubicBezTo>
                    <a:pt x="16824" y="3282"/>
                    <a:pt x="17101" y="3328"/>
                    <a:pt x="17378" y="3420"/>
                  </a:cubicBezTo>
                  <a:lnTo>
                    <a:pt x="17471" y="3143"/>
                  </a:lnTo>
                  <a:lnTo>
                    <a:pt x="11740" y="2126"/>
                  </a:lnTo>
                  <a:lnTo>
                    <a:pt x="11740" y="2403"/>
                  </a:lnTo>
                  <a:cubicBezTo>
                    <a:pt x="12294" y="2403"/>
                    <a:pt x="12849" y="2681"/>
                    <a:pt x="13311" y="2958"/>
                  </a:cubicBezTo>
                  <a:cubicBezTo>
                    <a:pt x="13681" y="3420"/>
                    <a:pt x="13773" y="3882"/>
                    <a:pt x="13773" y="4437"/>
                  </a:cubicBezTo>
                  <a:cubicBezTo>
                    <a:pt x="13681" y="5546"/>
                    <a:pt x="13589" y="6655"/>
                    <a:pt x="13311" y="7765"/>
                  </a:cubicBezTo>
                  <a:lnTo>
                    <a:pt x="12479" y="12386"/>
                  </a:lnTo>
                  <a:cubicBezTo>
                    <a:pt x="12294" y="13958"/>
                    <a:pt x="11463" y="15529"/>
                    <a:pt x="10168" y="16546"/>
                  </a:cubicBezTo>
                  <a:cubicBezTo>
                    <a:pt x="9343" y="17097"/>
                    <a:pt x="8312" y="17391"/>
                    <a:pt x="7267" y="17391"/>
                  </a:cubicBezTo>
                  <a:cubicBezTo>
                    <a:pt x="6908" y="17391"/>
                    <a:pt x="6548" y="17356"/>
                    <a:pt x="6194" y="17286"/>
                  </a:cubicBezTo>
                  <a:cubicBezTo>
                    <a:pt x="4900" y="17101"/>
                    <a:pt x="3698" y="16361"/>
                    <a:pt x="2866" y="15344"/>
                  </a:cubicBezTo>
                  <a:cubicBezTo>
                    <a:pt x="2127" y="13958"/>
                    <a:pt x="1942" y="12294"/>
                    <a:pt x="2404" y="10815"/>
                  </a:cubicBezTo>
                  <a:lnTo>
                    <a:pt x="3236" y="5916"/>
                  </a:lnTo>
                  <a:cubicBezTo>
                    <a:pt x="3421" y="4807"/>
                    <a:pt x="3698" y="3698"/>
                    <a:pt x="3975" y="2681"/>
                  </a:cubicBezTo>
                  <a:cubicBezTo>
                    <a:pt x="4068" y="2311"/>
                    <a:pt x="4253" y="2034"/>
                    <a:pt x="4345" y="1756"/>
                  </a:cubicBezTo>
                  <a:cubicBezTo>
                    <a:pt x="4530" y="1664"/>
                    <a:pt x="4715" y="1479"/>
                    <a:pt x="4900" y="1387"/>
                  </a:cubicBezTo>
                  <a:cubicBezTo>
                    <a:pt x="5085" y="1294"/>
                    <a:pt x="5269" y="1294"/>
                    <a:pt x="5547" y="1294"/>
                  </a:cubicBezTo>
                  <a:cubicBezTo>
                    <a:pt x="5824" y="1294"/>
                    <a:pt x="6101" y="1294"/>
                    <a:pt x="6471" y="1387"/>
                  </a:cubicBezTo>
                  <a:lnTo>
                    <a:pt x="6563" y="1109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4475525" y="358275"/>
              <a:ext cx="291200" cy="480700"/>
            </a:xfrm>
            <a:custGeom>
              <a:avLst/>
              <a:gdLst/>
              <a:ahLst/>
              <a:cxnLst/>
              <a:rect l="l" t="t" r="r" b="b"/>
              <a:pathLst>
                <a:path w="11648" h="19228" extrusionOk="0">
                  <a:moveTo>
                    <a:pt x="5454" y="1"/>
                  </a:moveTo>
                  <a:lnTo>
                    <a:pt x="5454" y="278"/>
                  </a:lnTo>
                  <a:cubicBezTo>
                    <a:pt x="5731" y="370"/>
                    <a:pt x="6009" y="555"/>
                    <a:pt x="6286" y="648"/>
                  </a:cubicBezTo>
                  <a:cubicBezTo>
                    <a:pt x="6748" y="833"/>
                    <a:pt x="7025" y="1202"/>
                    <a:pt x="7025" y="1664"/>
                  </a:cubicBezTo>
                  <a:cubicBezTo>
                    <a:pt x="6840" y="3143"/>
                    <a:pt x="6471" y="4530"/>
                    <a:pt x="5916" y="5824"/>
                  </a:cubicBezTo>
                  <a:lnTo>
                    <a:pt x="3975" y="11278"/>
                  </a:lnTo>
                  <a:cubicBezTo>
                    <a:pt x="3605" y="12294"/>
                    <a:pt x="3143" y="13404"/>
                    <a:pt x="2681" y="14328"/>
                  </a:cubicBezTo>
                  <a:cubicBezTo>
                    <a:pt x="2588" y="14698"/>
                    <a:pt x="2404" y="14883"/>
                    <a:pt x="2219" y="15160"/>
                  </a:cubicBezTo>
                  <a:cubicBezTo>
                    <a:pt x="2034" y="15345"/>
                    <a:pt x="1849" y="15437"/>
                    <a:pt x="1664" y="15437"/>
                  </a:cubicBezTo>
                  <a:cubicBezTo>
                    <a:pt x="1525" y="15483"/>
                    <a:pt x="1410" y="15507"/>
                    <a:pt x="1306" y="15507"/>
                  </a:cubicBezTo>
                  <a:cubicBezTo>
                    <a:pt x="1202" y="15507"/>
                    <a:pt x="1109" y="15483"/>
                    <a:pt x="1017" y="15437"/>
                  </a:cubicBezTo>
                  <a:cubicBezTo>
                    <a:pt x="647" y="15437"/>
                    <a:pt x="370" y="15345"/>
                    <a:pt x="93" y="15160"/>
                  </a:cubicBezTo>
                  <a:lnTo>
                    <a:pt x="0" y="15437"/>
                  </a:lnTo>
                  <a:lnTo>
                    <a:pt x="10538" y="19227"/>
                  </a:lnTo>
                  <a:lnTo>
                    <a:pt x="11647" y="15992"/>
                  </a:lnTo>
                  <a:lnTo>
                    <a:pt x="11370" y="15992"/>
                  </a:lnTo>
                  <a:cubicBezTo>
                    <a:pt x="10999" y="16999"/>
                    <a:pt x="10112" y="17519"/>
                    <a:pt x="8708" y="17519"/>
                  </a:cubicBezTo>
                  <a:cubicBezTo>
                    <a:pt x="7663" y="17519"/>
                    <a:pt x="6332" y="17231"/>
                    <a:pt x="4714" y="16639"/>
                  </a:cubicBezTo>
                  <a:cubicBezTo>
                    <a:pt x="4437" y="16269"/>
                    <a:pt x="4252" y="15807"/>
                    <a:pt x="4345" y="15345"/>
                  </a:cubicBezTo>
                  <a:cubicBezTo>
                    <a:pt x="4622" y="14236"/>
                    <a:pt x="4992" y="13219"/>
                    <a:pt x="5361" y="12110"/>
                  </a:cubicBezTo>
                  <a:lnTo>
                    <a:pt x="7395" y="6379"/>
                  </a:lnTo>
                  <a:cubicBezTo>
                    <a:pt x="8319" y="3790"/>
                    <a:pt x="9059" y="2404"/>
                    <a:pt x="9521" y="2219"/>
                  </a:cubicBezTo>
                  <a:cubicBezTo>
                    <a:pt x="9718" y="2154"/>
                    <a:pt x="9926" y="2123"/>
                    <a:pt x="10137" y="2123"/>
                  </a:cubicBezTo>
                  <a:cubicBezTo>
                    <a:pt x="10522" y="2123"/>
                    <a:pt x="10919" y="2225"/>
                    <a:pt x="11277" y="2404"/>
                  </a:cubicBezTo>
                  <a:lnTo>
                    <a:pt x="11370" y="2127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4893775" y="557025"/>
              <a:ext cx="654025" cy="623950"/>
            </a:xfrm>
            <a:custGeom>
              <a:avLst/>
              <a:gdLst/>
              <a:ahLst/>
              <a:cxnLst/>
              <a:rect l="l" t="t" r="r" b="b"/>
              <a:pathLst>
                <a:path w="26161" h="24958" extrusionOk="0">
                  <a:moveTo>
                    <a:pt x="8967" y="0"/>
                  </a:moveTo>
                  <a:lnTo>
                    <a:pt x="8875" y="185"/>
                  </a:lnTo>
                  <a:cubicBezTo>
                    <a:pt x="9244" y="462"/>
                    <a:pt x="9614" y="740"/>
                    <a:pt x="9891" y="1017"/>
                  </a:cubicBezTo>
                  <a:cubicBezTo>
                    <a:pt x="10076" y="1294"/>
                    <a:pt x="10169" y="1664"/>
                    <a:pt x="10076" y="2034"/>
                  </a:cubicBezTo>
                  <a:cubicBezTo>
                    <a:pt x="10076" y="2496"/>
                    <a:pt x="9891" y="3050"/>
                    <a:pt x="9614" y="3513"/>
                  </a:cubicBezTo>
                  <a:cubicBezTo>
                    <a:pt x="9337" y="3975"/>
                    <a:pt x="8875" y="4807"/>
                    <a:pt x="8228" y="5823"/>
                  </a:cubicBezTo>
                  <a:lnTo>
                    <a:pt x="5085" y="10630"/>
                  </a:lnTo>
                  <a:cubicBezTo>
                    <a:pt x="4345" y="11647"/>
                    <a:pt x="3883" y="12386"/>
                    <a:pt x="3513" y="12941"/>
                  </a:cubicBezTo>
                  <a:cubicBezTo>
                    <a:pt x="3144" y="13311"/>
                    <a:pt x="2774" y="13680"/>
                    <a:pt x="2312" y="13958"/>
                  </a:cubicBezTo>
                  <a:cubicBezTo>
                    <a:pt x="2109" y="14093"/>
                    <a:pt x="1856" y="14179"/>
                    <a:pt x="1590" y="14179"/>
                  </a:cubicBezTo>
                  <a:cubicBezTo>
                    <a:pt x="1493" y="14179"/>
                    <a:pt x="1394" y="14167"/>
                    <a:pt x="1295" y="14143"/>
                  </a:cubicBezTo>
                  <a:cubicBezTo>
                    <a:pt x="925" y="13958"/>
                    <a:pt x="556" y="13773"/>
                    <a:pt x="186" y="13496"/>
                  </a:cubicBezTo>
                  <a:lnTo>
                    <a:pt x="1" y="13773"/>
                  </a:lnTo>
                  <a:lnTo>
                    <a:pt x="4808" y="16916"/>
                  </a:lnTo>
                  <a:lnTo>
                    <a:pt x="4900" y="16638"/>
                  </a:lnTo>
                  <a:cubicBezTo>
                    <a:pt x="4438" y="16361"/>
                    <a:pt x="4068" y="15991"/>
                    <a:pt x="3791" y="15437"/>
                  </a:cubicBezTo>
                  <a:cubicBezTo>
                    <a:pt x="3606" y="14974"/>
                    <a:pt x="3698" y="14420"/>
                    <a:pt x="3883" y="13958"/>
                  </a:cubicBezTo>
                  <a:cubicBezTo>
                    <a:pt x="4345" y="12941"/>
                    <a:pt x="4900" y="11924"/>
                    <a:pt x="5547" y="11000"/>
                  </a:cubicBezTo>
                  <a:lnTo>
                    <a:pt x="9707" y="4622"/>
                  </a:lnTo>
                  <a:lnTo>
                    <a:pt x="8413" y="18949"/>
                  </a:lnTo>
                  <a:lnTo>
                    <a:pt x="22093" y="10075"/>
                  </a:lnTo>
                  <a:lnTo>
                    <a:pt x="16732" y="18302"/>
                  </a:lnTo>
                  <a:cubicBezTo>
                    <a:pt x="16177" y="19226"/>
                    <a:pt x="15715" y="19781"/>
                    <a:pt x="15438" y="20243"/>
                  </a:cubicBezTo>
                  <a:cubicBezTo>
                    <a:pt x="14698" y="21260"/>
                    <a:pt x="14143" y="21907"/>
                    <a:pt x="13681" y="21907"/>
                  </a:cubicBezTo>
                  <a:cubicBezTo>
                    <a:pt x="13127" y="21815"/>
                    <a:pt x="12572" y="21630"/>
                    <a:pt x="12110" y="21260"/>
                  </a:cubicBezTo>
                  <a:lnTo>
                    <a:pt x="11925" y="21537"/>
                  </a:lnTo>
                  <a:lnTo>
                    <a:pt x="17101" y="24957"/>
                  </a:lnTo>
                  <a:lnTo>
                    <a:pt x="17286" y="24680"/>
                  </a:lnTo>
                  <a:cubicBezTo>
                    <a:pt x="16732" y="24403"/>
                    <a:pt x="16362" y="23941"/>
                    <a:pt x="16085" y="23386"/>
                  </a:cubicBezTo>
                  <a:cubicBezTo>
                    <a:pt x="16085" y="23016"/>
                    <a:pt x="16177" y="22554"/>
                    <a:pt x="16362" y="22277"/>
                  </a:cubicBezTo>
                  <a:cubicBezTo>
                    <a:pt x="16917" y="21260"/>
                    <a:pt x="17471" y="20243"/>
                    <a:pt x="18118" y="19319"/>
                  </a:cubicBezTo>
                  <a:lnTo>
                    <a:pt x="21261" y="14420"/>
                  </a:lnTo>
                  <a:cubicBezTo>
                    <a:pt x="22832" y="12109"/>
                    <a:pt x="23757" y="11000"/>
                    <a:pt x="24311" y="10907"/>
                  </a:cubicBezTo>
                  <a:cubicBezTo>
                    <a:pt x="24958" y="10907"/>
                    <a:pt x="25513" y="11092"/>
                    <a:pt x="25975" y="11462"/>
                  </a:cubicBezTo>
                  <a:lnTo>
                    <a:pt x="26160" y="11277"/>
                  </a:lnTo>
                  <a:lnTo>
                    <a:pt x="22740" y="9059"/>
                  </a:lnTo>
                  <a:lnTo>
                    <a:pt x="10261" y="17193"/>
                  </a:lnTo>
                  <a:lnTo>
                    <a:pt x="11555" y="1664"/>
                  </a:lnTo>
                  <a:lnTo>
                    <a:pt x="89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5349025" y="919825"/>
              <a:ext cx="483000" cy="499175"/>
            </a:xfrm>
            <a:custGeom>
              <a:avLst/>
              <a:gdLst/>
              <a:ahLst/>
              <a:cxnLst/>
              <a:rect l="l" t="t" r="r" b="b"/>
              <a:pathLst>
                <a:path w="19320" h="19967" extrusionOk="0">
                  <a:moveTo>
                    <a:pt x="11463" y="0"/>
                  </a:moveTo>
                  <a:lnTo>
                    <a:pt x="11278" y="185"/>
                  </a:lnTo>
                  <a:cubicBezTo>
                    <a:pt x="11740" y="555"/>
                    <a:pt x="12110" y="1110"/>
                    <a:pt x="12202" y="1664"/>
                  </a:cubicBezTo>
                  <a:cubicBezTo>
                    <a:pt x="12202" y="2126"/>
                    <a:pt x="12017" y="2496"/>
                    <a:pt x="11740" y="2866"/>
                  </a:cubicBezTo>
                  <a:cubicBezTo>
                    <a:pt x="11000" y="3790"/>
                    <a:pt x="10261" y="4622"/>
                    <a:pt x="9429" y="5454"/>
                  </a:cubicBezTo>
                  <a:lnTo>
                    <a:pt x="5362" y="9614"/>
                  </a:lnTo>
                  <a:cubicBezTo>
                    <a:pt x="3513" y="11555"/>
                    <a:pt x="2311" y="12479"/>
                    <a:pt x="1757" y="12479"/>
                  </a:cubicBezTo>
                  <a:cubicBezTo>
                    <a:pt x="1202" y="12387"/>
                    <a:pt x="648" y="12109"/>
                    <a:pt x="278" y="11647"/>
                  </a:cubicBezTo>
                  <a:lnTo>
                    <a:pt x="1" y="11832"/>
                  </a:lnTo>
                  <a:lnTo>
                    <a:pt x="8597" y="19966"/>
                  </a:lnTo>
                  <a:lnTo>
                    <a:pt x="10908" y="17563"/>
                  </a:lnTo>
                  <a:lnTo>
                    <a:pt x="10631" y="17378"/>
                  </a:lnTo>
                  <a:cubicBezTo>
                    <a:pt x="10226" y="17811"/>
                    <a:pt x="9732" y="18028"/>
                    <a:pt x="9147" y="18028"/>
                  </a:cubicBezTo>
                  <a:cubicBezTo>
                    <a:pt x="7860" y="18028"/>
                    <a:pt x="6136" y="16979"/>
                    <a:pt x="3975" y="14882"/>
                  </a:cubicBezTo>
                  <a:cubicBezTo>
                    <a:pt x="3790" y="14420"/>
                    <a:pt x="3883" y="13866"/>
                    <a:pt x="4160" y="13496"/>
                  </a:cubicBezTo>
                  <a:cubicBezTo>
                    <a:pt x="4807" y="12664"/>
                    <a:pt x="5547" y="11740"/>
                    <a:pt x="6286" y="11000"/>
                  </a:cubicBezTo>
                  <a:lnTo>
                    <a:pt x="8412" y="8782"/>
                  </a:lnTo>
                  <a:cubicBezTo>
                    <a:pt x="9244" y="9521"/>
                    <a:pt x="9891" y="10353"/>
                    <a:pt x="10631" y="11185"/>
                  </a:cubicBezTo>
                  <a:cubicBezTo>
                    <a:pt x="10908" y="11647"/>
                    <a:pt x="11093" y="12109"/>
                    <a:pt x="11000" y="12571"/>
                  </a:cubicBezTo>
                  <a:cubicBezTo>
                    <a:pt x="10815" y="13126"/>
                    <a:pt x="10538" y="13588"/>
                    <a:pt x="10076" y="13958"/>
                  </a:cubicBezTo>
                  <a:lnTo>
                    <a:pt x="10261" y="14143"/>
                  </a:lnTo>
                  <a:lnTo>
                    <a:pt x="14236" y="10076"/>
                  </a:lnTo>
                  <a:lnTo>
                    <a:pt x="13958" y="9891"/>
                  </a:lnTo>
                  <a:cubicBezTo>
                    <a:pt x="13589" y="10353"/>
                    <a:pt x="13219" y="10630"/>
                    <a:pt x="12664" y="10908"/>
                  </a:cubicBezTo>
                  <a:cubicBezTo>
                    <a:pt x="12202" y="10908"/>
                    <a:pt x="11647" y="10815"/>
                    <a:pt x="11278" y="10538"/>
                  </a:cubicBezTo>
                  <a:cubicBezTo>
                    <a:pt x="10353" y="9891"/>
                    <a:pt x="9521" y="9244"/>
                    <a:pt x="8782" y="8412"/>
                  </a:cubicBezTo>
                  <a:lnTo>
                    <a:pt x="13958" y="3051"/>
                  </a:lnTo>
                  <a:cubicBezTo>
                    <a:pt x="15252" y="4252"/>
                    <a:pt x="16269" y="5546"/>
                    <a:pt x="17194" y="7025"/>
                  </a:cubicBezTo>
                  <a:cubicBezTo>
                    <a:pt x="17656" y="7857"/>
                    <a:pt x="17563" y="9059"/>
                    <a:pt x="16824" y="9706"/>
                  </a:cubicBezTo>
                  <a:lnTo>
                    <a:pt x="17009" y="9983"/>
                  </a:lnTo>
                  <a:lnTo>
                    <a:pt x="19320" y="7488"/>
                  </a:lnTo>
                  <a:lnTo>
                    <a:pt x="114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5633275" y="1187875"/>
              <a:ext cx="482975" cy="457575"/>
            </a:xfrm>
            <a:custGeom>
              <a:avLst/>
              <a:gdLst/>
              <a:ahLst/>
              <a:cxnLst/>
              <a:rect l="l" t="t" r="r" b="b"/>
              <a:pathLst>
                <a:path w="19319" h="18303" extrusionOk="0">
                  <a:moveTo>
                    <a:pt x="11000" y="1"/>
                  </a:moveTo>
                  <a:lnTo>
                    <a:pt x="8319" y="2127"/>
                  </a:lnTo>
                  <a:lnTo>
                    <a:pt x="8504" y="2312"/>
                  </a:lnTo>
                  <a:cubicBezTo>
                    <a:pt x="8951" y="1970"/>
                    <a:pt x="9428" y="1800"/>
                    <a:pt x="9934" y="1800"/>
                  </a:cubicBezTo>
                  <a:cubicBezTo>
                    <a:pt x="11209" y="1800"/>
                    <a:pt x="12674" y="2875"/>
                    <a:pt x="14328" y="4992"/>
                  </a:cubicBezTo>
                  <a:lnTo>
                    <a:pt x="5916" y="11555"/>
                  </a:lnTo>
                  <a:cubicBezTo>
                    <a:pt x="5084" y="12295"/>
                    <a:pt x="4160" y="12942"/>
                    <a:pt x="3235" y="13496"/>
                  </a:cubicBezTo>
                  <a:cubicBezTo>
                    <a:pt x="2958" y="13681"/>
                    <a:pt x="2681" y="13774"/>
                    <a:pt x="2403" y="13866"/>
                  </a:cubicBezTo>
                  <a:cubicBezTo>
                    <a:pt x="2126" y="13866"/>
                    <a:pt x="1941" y="13866"/>
                    <a:pt x="1664" y="13774"/>
                  </a:cubicBezTo>
                  <a:cubicBezTo>
                    <a:pt x="1387" y="13681"/>
                    <a:pt x="1202" y="13589"/>
                    <a:pt x="1017" y="13404"/>
                  </a:cubicBezTo>
                  <a:cubicBezTo>
                    <a:pt x="740" y="13127"/>
                    <a:pt x="555" y="12757"/>
                    <a:pt x="277" y="12479"/>
                  </a:cubicBezTo>
                  <a:lnTo>
                    <a:pt x="0" y="12664"/>
                  </a:lnTo>
                  <a:lnTo>
                    <a:pt x="4529" y="18303"/>
                  </a:lnTo>
                  <a:lnTo>
                    <a:pt x="4714" y="18118"/>
                  </a:lnTo>
                  <a:cubicBezTo>
                    <a:pt x="4437" y="17841"/>
                    <a:pt x="4252" y="17563"/>
                    <a:pt x="4067" y="17194"/>
                  </a:cubicBezTo>
                  <a:cubicBezTo>
                    <a:pt x="3882" y="17009"/>
                    <a:pt x="3790" y="16731"/>
                    <a:pt x="3790" y="16454"/>
                  </a:cubicBezTo>
                  <a:cubicBezTo>
                    <a:pt x="3790" y="16269"/>
                    <a:pt x="3790" y="15992"/>
                    <a:pt x="3882" y="15807"/>
                  </a:cubicBezTo>
                  <a:cubicBezTo>
                    <a:pt x="4714" y="14605"/>
                    <a:pt x="5731" y="13681"/>
                    <a:pt x="6933" y="12849"/>
                  </a:cubicBezTo>
                  <a:lnTo>
                    <a:pt x="15344" y="6286"/>
                  </a:lnTo>
                  <a:cubicBezTo>
                    <a:pt x="17655" y="9244"/>
                    <a:pt x="18117" y="11370"/>
                    <a:pt x="16546" y="12572"/>
                  </a:cubicBezTo>
                  <a:lnTo>
                    <a:pt x="16638" y="12757"/>
                  </a:lnTo>
                  <a:lnTo>
                    <a:pt x="19319" y="10631"/>
                  </a:lnTo>
                  <a:lnTo>
                    <a:pt x="110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5806575" y="1518325"/>
              <a:ext cx="432175" cy="348975"/>
            </a:xfrm>
            <a:custGeom>
              <a:avLst/>
              <a:gdLst/>
              <a:ahLst/>
              <a:cxnLst/>
              <a:rect l="l" t="t" r="r" b="b"/>
              <a:pathLst>
                <a:path w="17287" h="13959" extrusionOk="0">
                  <a:moveTo>
                    <a:pt x="13958" y="1"/>
                  </a:moveTo>
                  <a:lnTo>
                    <a:pt x="13774" y="186"/>
                  </a:lnTo>
                  <a:cubicBezTo>
                    <a:pt x="14143" y="648"/>
                    <a:pt x="14328" y="1295"/>
                    <a:pt x="14236" y="1942"/>
                  </a:cubicBezTo>
                  <a:cubicBezTo>
                    <a:pt x="14236" y="2127"/>
                    <a:pt x="13958" y="2497"/>
                    <a:pt x="13496" y="2866"/>
                  </a:cubicBezTo>
                  <a:cubicBezTo>
                    <a:pt x="12572" y="3606"/>
                    <a:pt x="11648" y="4161"/>
                    <a:pt x="10631" y="4808"/>
                  </a:cubicBezTo>
                  <a:lnTo>
                    <a:pt x="5732" y="7858"/>
                  </a:lnTo>
                  <a:cubicBezTo>
                    <a:pt x="4715" y="8413"/>
                    <a:pt x="3791" y="8967"/>
                    <a:pt x="2774" y="9429"/>
                  </a:cubicBezTo>
                  <a:cubicBezTo>
                    <a:pt x="2496" y="9614"/>
                    <a:pt x="2219" y="9707"/>
                    <a:pt x="1942" y="9707"/>
                  </a:cubicBezTo>
                  <a:cubicBezTo>
                    <a:pt x="1861" y="9734"/>
                    <a:pt x="1787" y="9745"/>
                    <a:pt x="1720" y="9745"/>
                  </a:cubicBezTo>
                  <a:cubicBezTo>
                    <a:pt x="1556" y="9745"/>
                    <a:pt x="1426" y="9680"/>
                    <a:pt x="1295" y="9614"/>
                  </a:cubicBezTo>
                  <a:cubicBezTo>
                    <a:pt x="1110" y="9522"/>
                    <a:pt x="925" y="9429"/>
                    <a:pt x="740" y="9244"/>
                  </a:cubicBezTo>
                  <a:cubicBezTo>
                    <a:pt x="555" y="8967"/>
                    <a:pt x="370" y="8782"/>
                    <a:pt x="186" y="8505"/>
                  </a:cubicBezTo>
                  <a:lnTo>
                    <a:pt x="1" y="8597"/>
                  </a:lnTo>
                  <a:lnTo>
                    <a:pt x="3236" y="13959"/>
                  </a:lnTo>
                  <a:lnTo>
                    <a:pt x="3513" y="13774"/>
                  </a:lnTo>
                  <a:cubicBezTo>
                    <a:pt x="3144" y="13312"/>
                    <a:pt x="2959" y="12757"/>
                    <a:pt x="2959" y="12110"/>
                  </a:cubicBezTo>
                  <a:cubicBezTo>
                    <a:pt x="3144" y="11740"/>
                    <a:pt x="3421" y="11370"/>
                    <a:pt x="3698" y="11093"/>
                  </a:cubicBezTo>
                  <a:cubicBezTo>
                    <a:pt x="4622" y="10446"/>
                    <a:pt x="5547" y="9799"/>
                    <a:pt x="6564" y="9244"/>
                  </a:cubicBezTo>
                  <a:lnTo>
                    <a:pt x="11555" y="6194"/>
                  </a:lnTo>
                  <a:cubicBezTo>
                    <a:pt x="13703" y="4819"/>
                    <a:pt x="15053" y="4243"/>
                    <a:pt x="15603" y="4243"/>
                  </a:cubicBezTo>
                  <a:cubicBezTo>
                    <a:pt x="15645" y="4243"/>
                    <a:pt x="15682" y="4246"/>
                    <a:pt x="15715" y="4253"/>
                  </a:cubicBezTo>
                  <a:cubicBezTo>
                    <a:pt x="16269" y="4530"/>
                    <a:pt x="16731" y="4992"/>
                    <a:pt x="17009" y="5547"/>
                  </a:cubicBezTo>
                  <a:lnTo>
                    <a:pt x="17286" y="5362"/>
                  </a:lnTo>
                  <a:lnTo>
                    <a:pt x="13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5915200" y="1733250"/>
              <a:ext cx="550000" cy="508425"/>
            </a:xfrm>
            <a:custGeom>
              <a:avLst/>
              <a:gdLst/>
              <a:ahLst/>
              <a:cxnLst/>
              <a:rect l="l" t="t" r="r" b="b"/>
              <a:pathLst>
                <a:path w="22000" h="20337" extrusionOk="0">
                  <a:moveTo>
                    <a:pt x="14975" y="0"/>
                  </a:moveTo>
                  <a:lnTo>
                    <a:pt x="14790" y="93"/>
                  </a:lnTo>
                  <a:cubicBezTo>
                    <a:pt x="15067" y="647"/>
                    <a:pt x="15159" y="1202"/>
                    <a:pt x="15159" y="1757"/>
                  </a:cubicBezTo>
                  <a:cubicBezTo>
                    <a:pt x="14975" y="2219"/>
                    <a:pt x="14605" y="2681"/>
                    <a:pt x="14235" y="2866"/>
                  </a:cubicBezTo>
                  <a:cubicBezTo>
                    <a:pt x="13218" y="3513"/>
                    <a:pt x="12202" y="4068"/>
                    <a:pt x="11185" y="4437"/>
                  </a:cubicBezTo>
                  <a:lnTo>
                    <a:pt x="5916" y="6748"/>
                  </a:lnTo>
                  <a:cubicBezTo>
                    <a:pt x="4899" y="7210"/>
                    <a:pt x="3790" y="7673"/>
                    <a:pt x="2681" y="7950"/>
                  </a:cubicBezTo>
                  <a:cubicBezTo>
                    <a:pt x="2489" y="7988"/>
                    <a:pt x="2282" y="8011"/>
                    <a:pt x="2072" y="8011"/>
                  </a:cubicBezTo>
                  <a:cubicBezTo>
                    <a:pt x="1775" y="8011"/>
                    <a:pt x="1473" y="7966"/>
                    <a:pt x="1202" y="7857"/>
                  </a:cubicBezTo>
                  <a:cubicBezTo>
                    <a:pt x="740" y="7488"/>
                    <a:pt x="462" y="7025"/>
                    <a:pt x="277" y="6471"/>
                  </a:cubicBezTo>
                  <a:lnTo>
                    <a:pt x="0" y="6563"/>
                  </a:lnTo>
                  <a:lnTo>
                    <a:pt x="2311" y="11832"/>
                  </a:lnTo>
                  <a:lnTo>
                    <a:pt x="2496" y="11647"/>
                  </a:lnTo>
                  <a:cubicBezTo>
                    <a:pt x="2219" y="11185"/>
                    <a:pt x="2126" y="10630"/>
                    <a:pt x="2126" y="10076"/>
                  </a:cubicBezTo>
                  <a:cubicBezTo>
                    <a:pt x="2311" y="9521"/>
                    <a:pt x="2681" y="9151"/>
                    <a:pt x="3143" y="8874"/>
                  </a:cubicBezTo>
                  <a:cubicBezTo>
                    <a:pt x="4067" y="8320"/>
                    <a:pt x="5084" y="7765"/>
                    <a:pt x="6101" y="7395"/>
                  </a:cubicBezTo>
                  <a:lnTo>
                    <a:pt x="13865" y="3975"/>
                  </a:lnTo>
                  <a:lnTo>
                    <a:pt x="5546" y="19597"/>
                  </a:lnTo>
                  <a:lnTo>
                    <a:pt x="5824" y="20336"/>
                  </a:lnTo>
                  <a:lnTo>
                    <a:pt x="16176" y="15807"/>
                  </a:lnTo>
                  <a:cubicBezTo>
                    <a:pt x="17193" y="15345"/>
                    <a:pt x="18210" y="14975"/>
                    <a:pt x="19227" y="14698"/>
                  </a:cubicBezTo>
                  <a:cubicBezTo>
                    <a:pt x="19476" y="14614"/>
                    <a:pt x="19725" y="14569"/>
                    <a:pt x="19966" y="14569"/>
                  </a:cubicBezTo>
                  <a:cubicBezTo>
                    <a:pt x="20261" y="14569"/>
                    <a:pt x="20544" y="14637"/>
                    <a:pt x="20798" y="14790"/>
                  </a:cubicBezTo>
                  <a:cubicBezTo>
                    <a:pt x="21260" y="15160"/>
                    <a:pt x="21537" y="15622"/>
                    <a:pt x="21722" y="16177"/>
                  </a:cubicBezTo>
                  <a:lnTo>
                    <a:pt x="22000" y="16084"/>
                  </a:lnTo>
                  <a:lnTo>
                    <a:pt x="19689" y="10815"/>
                  </a:lnTo>
                  <a:lnTo>
                    <a:pt x="19504" y="10908"/>
                  </a:lnTo>
                  <a:cubicBezTo>
                    <a:pt x="19689" y="11462"/>
                    <a:pt x="19874" y="12017"/>
                    <a:pt x="19781" y="12572"/>
                  </a:cubicBezTo>
                  <a:cubicBezTo>
                    <a:pt x="19689" y="13034"/>
                    <a:pt x="19319" y="13496"/>
                    <a:pt x="18857" y="13681"/>
                  </a:cubicBezTo>
                  <a:cubicBezTo>
                    <a:pt x="17933" y="14328"/>
                    <a:pt x="16916" y="14790"/>
                    <a:pt x="15899" y="15252"/>
                  </a:cubicBezTo>
                  <a:lnTo>
                    <a:pt x="7950" y="18765"/>
                  </a:lnTo>
                  <a:lnTo>
                    <a:pt x="16269" y="2866"/>
                  </a:lnTo>
                  <a:lnTo>
                    <a:pt x="149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6123175" y="2281475"/>
              <a:ext cx="434475" cy="413125"/>
            </a:xfrm>
            <a:custGeom>
              <a:avLst/>
              <a:gdLst/>
              <a:ahLst/>
              <a:cxnLst/>
              <a:rect l="l" t="t" r="r" b="b"/>
              <a:pathLst>
                <a:path w="17379" h="16525" extrusionOk="0">
                  <a:moveTo>
                    <a:pt x="9037" y="1"/>
                  </a:moveTo>
                  <a:cubicBezTo>
                    <a:pt x="8359" y="1"/>
                    <a:pt x="7684" y="84"/>
                    <a:pt x="7025" y="256"/>
                  </a:cubicBezTo>
                  <a:cubicBezTo>
                    <a:pt x="4807" y="718"/>
                    <a:pt x="2866" y="2012"/>
                    <a:pt x="1664" y="3861"/>
                  </a:cubicBezTo>
                  <a:cubicBezTo>
                    <a:pt x="370" y="5709"/>
                    <a:pt x="0" y="8020"/>
                    <a:pt x="647" y="10239"/>
                  </a:cubicBezTo>
                  <a:cubicBezTo>
                    <a:pt x="832" y="11348"/>
                    <a:pt x="1294" y="12457"/>
                    <a:pt x="1849" y="13382"/>
                  </a:cubicBezTo>
                  <a:cubicBezTo>
                    <a:pt x="2311" y="14306"/>
                    <a:pt x="2958" y="15138"/>
                    <a:pt x="3605" y="15877"/>
                  </a:cubicBezTo>
                  <a:lnTo>
                    <a:pt x="6471" y="15323"/>
                  </a:lnTo>
                  <a:cubicBezTo>
                    <a:pt x="7177" y="15040"/>
                    <a:pt x="7937" y="14920"/>
                    <a:pt x="8710" y="14920"/>
                  </a:cubicBezTo>
                  <a:cubicBezTo>
                    <a:pt x="8949" y="14920"/>
                    <a:pt x="9189" y="14931"/>
                    <a:pt x="9429" y="14953"/>
                  </a:cubicBezTo>
                  <a:cubicBezTo>
                    <a:pt x="9891" y="15138"/>
                    <a:pt x="10168" y="15600"/>
                    <a:pt x="10445" y="16524"/>
                  </a:cubicBezTo>
                  <a:lnTo>
                    <a:pt x="10630" y="16524"/>
                  </a:lnTo>
                  <a:lnTo>
                    <a:pt x="9336" y="10886"/>
                  </a:lnTo>
                  <a:lnTo>
                    <a:pt x="9151" y="10978"/>
                  </a:lnTo>
                  <a:cubicBezTo>
                    <a:pt x="9336" y="11903"/>
                    <a:pt x="9244" y="12457"/>
                    <a:pt x="8874" y="12735"/>
                  </a:cubicBezTo>
                  <a:cubicBezTo>
                    <a:pt x="7950" y="13289"/>
                    <a:pt x="6933" y="13566"/>
                    <a:pt x="5824" y="13751"/>
                  </a:cubicBezTo>
                  <a:lnTo>
                    <a:pt x="4067" y="14121"/>
                  </a:lnTo>
                  <a:cubicBezTo>
                    <a:pt x="2496" y="13474"/>
                    <a:pt x="1387" y="11995"/>
                    <a:pt x="1202" y="10239"/>
                  </a:cubicBezTo>
                  <a:cubicBezTo>
                    <a:pt x="647" y="8483"/>
                    <a:pt x="1110" y="6541"/>
                    <a:pt x="2311" y="5155"/>
                  </a:cubicBezTo>
                  <a:cubicBezTo>
                    <a:pt x="3605" y="3583"/>
                    <a:pt x="5454" y="2659"/>
                    <a:pt x="7488" y="2289"/>
                  </a:cubicBezTo>
                  <a:cubicBezTo>
                    <a:pt x="8319" y="2052"/>
                    <a:pt x="9185" y="1933"/>
                    <a:pt x="10049" y="1933"/>
                  </a:cubicBezTo>
                  <a:cubicBezTo>
                    <a:pt x="11200" y="1933"/>
                    <a:pt x="12347" y="2144"/>
                    <a:pt x="13403" y="2567"/>
                  </a:cubicBezTo>
                  <a:cubicBezTo>
                    <a:pt x="15067" y="3306"/>
                    <a:pt x="16176" y="4785"/>
                    <a:pt x="16546" y="6541"/>
                  </a:cubicBezTo>
                  <a:cubicBezTo>
                    <a:pt x="16823" y="7835"/>
                    <a:pt x="16731" y="9130"/>
                    <a:pt x="16361" y="10331"/>
                  </a:cubicBezTo>
                  <a:cubicBezTo>
                    <a:pt x="15992" y="11533"/>
                    <a:pt x="15067" y="12365"/>
                    <a:pt x="13958" y="12735"/>
                  </a:cubicBezTo>
                  <a:lnTo>
                    <a:pt x="13958" y="13012"/>
                  </a:lnTo>
                  <a:lnTo>
                    <a:pt x="16916" y="12365"/>
                  </a:lnTo>
                  <a:cubicBezTo>
                    <a:pt x="17193" y="11533"/>
                    <a:pt x="17286" y="10609"/>
                    <a:pt x="17286" y="9777"/>
                  </a:cubicBezTo>
                  <a:cubicBezTo>
                    <a:pt x="17378" y="8667"/>
                    <a:pt x="17286" y="7558"/>
                    <a:pt x="17008" y="6449"/>
                  </a:cubicBezTo>
                  <a:cubicBezTo>
                    <a:pt x="16639" y="4230"/>
                    <a:pt x="15344" y="2289"/>
                    <a:pt x="13403" y="1180"/>
                  </a:cubicBezTo>
                  <a:cubicBezTo>
                    <a:pt x="12063" y="414"/>
                    <a:pt x="10547" y="1"/>
                    <a:pt x="9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915537" y="2131825"/>
            <a:ext cx="7750578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СРАВНЕНИЕ АЛГОРИТМОВ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697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/>
        </p:nvSpPr>
        <p:spPr>
          <a:xfrm>
            <a:off x="3122908" y="1365722"/>
            <a:ext cx="2898184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7DD"/>
              </a:buClr>
              <a:buSzPts val="1800"/>
              <a:buFont typeface="Arial"/>
              <a:buNone/>
            </a:pPr>
            <a:r>
              <a:rPr lang="ru-RU" sz="1800" b="1" dirty="0">
                <a:solidFill>
                  <a:srgbClr val="1F27DD"/>
                </a:solidFill>
                <a:latin typeface="Gilda Display"/>
                <a:ea typeface="Gilda Display"/>
                <a:cs typeface="Gilda Display"/>
                <a:sym typeface="Gilda Display"/>
              </a:rPr>
              <a:t>НЕ КОЛЛАБОРАТИВНЫЕ</a:t>
            </a:r>
            <a:endParaRPr sz="1800" b="1" dirty="0">
              <a:solidFill>
                <a:srgbClr val="1F27DD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720000" y="519100"/>
            <a:ext cx="7704000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СРАВНЕНИЕ СКОРОСТИ</a:t>
            </a:r>
            <a:endParaRPr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367BEA20-0D1E-BFCA-E09C-BFA6995684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485640"/>
              </p:ext>
            </p:extLst>
          </p:nvPr>
        </p:nvGraphicFramePr>
        <p:xfrm>
          <a:off x="720000" y="1700602"/>
          <a:ext cx="4130969" cy="3136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CCA4ED70-E16A-AA0C-1488-024CCEC934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3029848"/>
              </p:ext>
            </p:extLst>
          </p:nvPr>
        </p:nvGraphicFramePr>
        <p:xfrm>
          <a:off x="4850969" y="1599043"/>
          <a:ext cx="3573031" cy="2918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337293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/>
        </p:nvSpPr>
        <p:spPr>
          <a:xfrm>
            <a:off x="3122908" y="1365722"/>
            <a:ext cx="2898184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7DD"/>
              </a:buClr>
              <a:buSzPts val="1800"/>
              <a:buFont typeface="Arial"/>
              <a:buNone/>
            </a:pPr>
            <a:r>
              <a:rPr lang="ru-RU" sz="1800" b="1" dirty="0">
                <a:solidFill>
                  <a:srgbClr val="1F27DD"/>
                </a:solidFill>
                <a:latin typeface="Gilda Display"/>
                <a:ea typeface="Gilda Display"/>
                <a:cs typeface="Gilda Display"/>
                <a:sym typeface="Gilda Display"/>
              </a:rPr>
              <a:t>КОЛЛАБОРАТИВНЫЕ</a:t>
            </a:r>
            <a:endParaRPr sz="1800" b="1" dirty="0">
              <a:solidFill>
                <a:srgbClr val="1F27DD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720000" y="519100"/>
            <a:ext cx="7704000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СРАВНЕНИЕ СКОРОСТИ</a:t>
            </a:r>
            <a:endParaRPr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367BEA20-0D1E-BFCA-E09C-BFA6995684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1271836"/>
              </p:ext>
            </p:extLst>
          </p:nvPr>
        </p:nvGraphicFramePr>
        <p:xfrm>
          <a:off x="821074" y="1633576"/>
          <a:ext cx="7501851" cy="3136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28457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720000" y="519100"/>
            <a:ext cx="7704000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СКОРОСТЬ ОТ ОБЪЕМА ДАННЫХ</a:t>
            </a:r>
            <a:endParaRPr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CE106604-BCBC-5D81-17A2-ECE7A84007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1271946"/>
              </p:ext>
            </p:extLst>
          </p:nvPr>
        </p:nvGraphicFramePr>
        <p:xfrm>
          <a:off x="542441" y="1098536"/>
          <a:ext cx="2247254" cy="3525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A130AA34-3FDF-B412-78B5-490769EBBB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11278"/>
              </p:ext>
            </p:extLst>
          </p:nvPr>
        </p:nvGraphicFramePr>
        <p:xfrm>
          <a:off x="3277891" y="1171000"/>
          <a:ext cx="2510726" cy="3515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13485E13-2230-B56F-1251-9848E46D13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1897756"/>
              </p:ext>
            </p:extLst>
          </p:nvPr>
        </p:nvGraphicFramePr>
        <p:xfrm>
          <a:off x="6114750" y="1171000"/>
          <a:ext cx="2309250" cy="3515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908294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720000" y="519100"/>
            <a:ext cx="7704000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СКОРОСТЬ ОТ ОБЪЕМА ДАННЫХ</a:t>
            </a:r>
            <a:endParaRPr dirty="0"/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A130AA34-3FDF-B412-78B5-490769EBBB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7603856"/>
              </p:ext>
            </p:extLst>
          </p:nvPr>
        </p:nvGraphicFramePr>
        <p:xfrm>
          <a:off x="1123630" y="1171000"/>
          <a:ext cx="2991170" cy="3515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13485E13-2230-B56F-1251-9848E46D13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143283"/>
              </p:ext>
            </p:extLst>
          </p:nvPr>
        </p:nvGraphicFramePr>
        <p:xfrm>
          <a:off x="4518430" y="1171000"/>
          <a:ext cx="2991170" cy="3515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813929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/>
          <p:nvPr/>
        </p:nvSpPr>
        <p:spPr>
          <a:xfrm rot="10800000" flipH="1">
            <a:off x="2587450" y="3909100"/>
            <a:ext cx="3969000" cy="536400"/>
          </a:xfrm>
          <a:prstGeom prst="round1Rect">
            <a:avLst>
              <a:gd name="adj" fmla="val 50000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F27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2"/>
          <p:cNvSpPr txBox="1">
            <a:spLocks noGrp="1"/>
          </p:cNvSpPr>
          <p:nvPr>
            <p:ph type="subTitle" idx="1"/>
          </p:nvPr>
        </p:nvSpPr>
        <p:spPr>
          <a:xfrm>
            <a:off x="1905775" y="4023700"/>
            <a:ext cx="53325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ru-RU" dirty="0"/>
              <a:t>Виды, алгоритмы, ограничения</a:t>
            </a:r>
            <a:endParaRPr dirty="0"/>
          </a:p>
        </p:txBody>
      </p:sp>
      <p:sp>
        <p:nvSpPr>
          <p:cNvPr id="182" name="Google Shape;182;p32"/>
          <p:cNvSpPr/>
          <p:nvPr/>
        </p:nvSpPr>
        <p:spPr>
          <a:xfrm>
            <a:off x="3896080" y="984828"/>
            <a:ext cx="1370401" cy="75967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aleway;900"/>
              </a:rPr>
              <a:t>0</a:t>
            </a:r>
            <a:r>
              <a:rPr lang="ru-RU" b="0" i="0" dirty="0"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aleway;900"/>
              </a:rPr>
              <a:t>3</a:t>
            </a:r>
            <a:endParaRPr b="0" i="0" dirty="0"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aleway;900"/>
            </a:endParaRPr>
          </a:p>
        </p:txBody>
      </p:sp>
      <p:sp>
        <p:nvSpPr>
          <p:cNvPr id="183" name="Google Shape;183;p32">
            <a:hlinkClick r:id="" action="ppaction://hlinkshowjump?jump=nextslide"/>
          </p:cNvPr>
          <p:cNvSpPr/>
          <p:nvPr/>
        </p:nvSpPr>
        <p:spPr>
          <a:xfrm>
            <a:off x="8276207" y="4217316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2">
            <a:hlinkClick r:id="" action="ppaction://hlinkshowjump?jump=previousslide"/>
          </p:cNvPr>
          <p:cNvSpPr/>
          <p:nvPr/>
        </p:nvSpPr>
        <p:spPr>
          <a:xfrm rot="10800000">
            <a:off x="228493" y="4217203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38875" y="-527100"/>
            <a:ext cx="3783551" cy="378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0422" y="548525"/>
            <a:ext cx="1504206" cy="150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32"/>
          <p:cNvGrpSpPr/>
          <p:nvPr/>
        </p:nvGrpSpPr>
        <p:grpSpPr>
          <a:xfrm rot="4866609">
            <a:off x="6874886" y="437242"/>
            <a:ext cx="1827340" cy="1704757"/>
            <a:chOff x="976850" y="240425"/>
            <a:chExt cx="5580800" cy="5206425"/>
          </a:xfrm>
        </p:grpSpPr>
        <p:sp>
          <p:nvSpPr>
            <p:cNvPr id="188" name="Google Shape;188;p32"/>
            <p:cNvSpPr/>
            <p:nvPr/>
          </p:nvSpPr>
          <p:spPr>
            <a:xfrm>
              <a:off x="1864225" y="4809025"/>
              <a:ext cx="656325" cy="637825"/>
            </a:xfrm>
            <a:custGeom>
              <a:avLst/>
              <a:gdLst/>
              <a:ahLst/>
              <a:cxnLst/>
              <a:rect l="l" t="t" r="r" b="b"/>
              <a:pathLst>
                <a:path w="26253" h="25513" extrusionOk="0">
                  <a:moveTo>
                    <a:pt x="10076" y="0"/>
                  </a:moveTo>
                  <a:lnTo>
                    <a:pt x="9891" y="278"/>
                  </a:lnTo>
                  <a:cubicBezTo>
                    <a:pt x="10446" y="555"/>
                    <a:pt x="10816" y="1110"/>
                    <a:pt x="11001" y="1664"/>
                  </a:cubicBezTo>
                  <a:cubicBezTo>
                    <a:pt x="11001" y="2034"/>
                    <a:pt x="10908" y="2496"/>
                    <a:pt x="10631" y="2773"/>
                  </a:cubicBezTo>
                  <a:cubicBezTo>
                    <a:pt x="10076" y="3790"/>
                    <a:pt x="9429" y="4714"/>
                    <a:pt x="8690" y="5639"/>
                  </a:cubicBezTo>
                  <a:lnTo>
                    <a:pt x="5085" y="10261"/>
                  </a:lnTo>
                  <a:cubicBezTo>
                    <a:pt x="3513" y="12294"/>
                    <a:pt x="2404" y="13496"/>
                    <a:pt x="1850" y="13496"/>
                  </a:cubicBezTo>
                  <a:cubicBezTo>
                    <a:pt x="1203" y="13496"/>
                    <a:pt x="648" y="13219"/>
                    <a:pt x="186" y="12756"/>
                  </a:cubicBezTo>
                  <a:lnTo>
                    <a:pt x="1" y="12941"/>
                  </a:lnTo>
                  <a:lnTo>
                    <a:pt x="3236" y="15529"/>
                  </a:lnTo>
                  <a:lnTo>
                    <a:pt x="16362" y="8319"/>
                  </a:lnTo>
                  <a:lnTo>
                    <a:pt x="13681" y="23571"/>
                  </a:lnTo>
                  <a:lnTo>
                    <a:pt x="16177" y="25512"/>
                  </a:lnTo>
                  <a:lnTo>
                    <a:pt x="16362" y="25235"/>
                  </a:lnTo>
                  <a:cubicBezTo>
                    <a:pt x="15992" y="24958"/>
                    <a:pt x="15622" y="24680"/>
                    <a:pt x="15345" y="24403"/>
                  </a:cubicBezTo>
                  <a:cubicBezTo>
                    <a:pt x="15160" y="24033"/>
                    <a:pt x="15160" y="23664"/>
                    <a:pt x="15253" y="23386"/>
                  </a:cubicBezTo>
                  <a:cubicBezTo>
                    <a:pt x="15345" y="22832"/>
                    <a:pt x="15530" y="22370"/>
                    <a:pt x="15807" y="21907"/>
                  </a:cubicBezTo>
                  <a:cubicBezTo>
                    <a:pt x="16177" y="21445"/>
                    <a:pt x="16732" y="20706"/>
                    <a:pt x="17471" y="19689"/>
                  </a:cubicBezTo>
                  <a:lnTo>
                    <a:pt x="20891" y="15160"/>
                  </a:lnTo>
                  <a:cubicBezTo>
                    <a:pt x="21631" y="14235"/>
                    <a:pt x="22185" y="13496"/>
                    <a:pt x="22647" y="13034"/>
                  </a:cubicBezTo>
                  <a:cubicBezTo>
                    <a:pt x="23017" y="12664"/>
                    <a:pt x="23387" y="12294"/>
                    <a:pt x="23849" y="12109"/>
                  </a:cubicBezTo>
                  <a:cubicBezTo>
                    <a:pt x="24066" y="12001"/>
                    <a:pt x="24282" y="11956"/>
                    <a:pt x="24480" y="11956"/>
                  </a:cubicBezTo>
                  <a:cubicBezTo>
                    <a:pt x="24620" y="11956"/>
                    <a:pt x="24751" y="11979"/>
                    <a:pt x="24866" y="12017"/>
                  </a:cubicBezTo>
                  <a:cubicBezTo>
                    <a:pt x="25328" y="12202"/>
                    <a:pt x="25698" y="12387"/>
                    <a:pt x="26067" y="12756"/>
                  </a:cubicBezTo>
                  <a:lnTo>
                    <a:pt x="26252" y="12479"/>
                  </a:lnTo>
                  <a:lnTo>
                    <a:pt x="21631" y="8967"/>
                  </a:lnTo>
                  <a:lnTo>
                    <a:pt x="21538" y="9244"/>
                  </a:lnTo>
                  <a:cubicBezTo>
                    <a:pt x="22000" y="9521"/>
                    <a:pt x="22463" y="9983"/>
                    <a:pt x="22740" y="10538"/>
                  </a:cubicBezTo>
                  <a:cubicBezTo>
                    <a:pt x="22832" y="11000"/>
                    <a:pt x="22740" y="11555"/>
                    <a:pt x="22463" y="12017"/>
                  </a:cubicBezTo>
                  <a:cubicBezTo>
                    <a:pt x="21908" y="13034"/>
                    <a:pt x="21261" y="13958"/>
                    <a:pt x="20521" y="14790"/>
                  </a:cubicBezTo>
                  <a:lnTo>
                    <a:pt x="15900" y="20798"/>
                  </a:lnTo>
                  <a:lnTo>
                    <a:pt x="15900" y="20798"/>
                  </a:lnTo>
                  <a:lnTo>
                    <a:pt x="18303" y="6656"/>
                  </a:lnTo>
                  <a:lnTo>
                    <a:pt x="3976" y="14513"/>
                  </a:lnTo>
                  <a:lnTo>
                    <a:pt x="3976" y="14513"/>
                  </a:lnTo>
                  <a:lnTo>
                    <a:pt x="9984" y="6656"/>
                  </a:lnTo>
                  <a:cubicBezTo>
                    <a:pt x="10631" y="5824"/>
                    <a:pt x="11093" y="5269"/>
                    <a:pt x="11463" y="4807"/>
                  </a:cubicBezTo>
                  <a:cubicBezTo>
                    <a:pt x="12295" y="3883"/>
                    <a:pt x="12849" y="3328"/>
                    <a:pt x="13219" y="3328"/>
                  </a:cubicBezTo>
                  <a:cubicBezTo>
                    <a:pt x="13866" y="3420"/>
                    <a:pt x="14421" y="3605"/>
                    <a:pt x="14790" y="4067"/>
                  </a:cubicBezTo>
                  <a:lnTo>
                    <a:pt x="15068" y="3883"/>
                  </a:lnTo>
                  <a:lnTo>
                    <a:pt x="10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1686300" y="4651875"/>
              <a:ext cx="406725" cy="397500"/>
            </a:xfrm>
            <a:custGeom>
              <a:avLst/>
              <a:gdLst/>
              <a:ahLst/>
              <a:cxnLst/>
              <a:rect l="l" t="t" r="r" b="b"/>
              <a:pathLst>
                <a:path w="16269" h="15900" extrusionOk="0">
                  <a:moveTo>
                    <a:pt x="11924" y="1"/>
                  </a:moveTo>
                  <a:lnTo>
                    <a:pt x="11740" y="186"/>
                  </a:lnTo>
                  <a:cubicBezTo>
                    <a:pt x="12202" y="648"/>
                    <a:pt x="12572" y="1202"/>
                    <a:pt x="12664" y="1757"/>
                  </a:cubicBezTo>
                  <a:cubicBezTo>
                    <a:pt x="12572" y="2219"/>
                    <a:pt x="12387" y="2589"/>
                    <a:pt x="12109" y="2959"/>
                  </a:cubicBezTo>
                  <a:cubicBezTo>
                    <a:pt x="11370" y="3791"/>
                    <a:pt x="10538" y="4622"/>
                    <a:pt x="9706" y="5362"/>
                  </a:cubicBezTo>
                  <a:lnTo>
                    <a:pt x="5454" y="9337"/>
                  </a:lnTo>
                  <a:cubicBezTo>
                    <a:pt x="3675" y="11115"/>
                    <a:pt x="2440" y="12040"/>
                    <a:pt x="1890" y="12040"/>
                  </a:cubicBezTo>
                  <a:cubicBezTo>
                    <a:pt x="1840" y="12040"/>
                    <a:pt x="1795" y="12033"/>
                    <a:pt x="1757" y="12017"/>
                  </a:cubicBezTo>
                  <a:cubicBezTo>
                    <a:pt x="1110" y="11925"/>
                    <a:pt x="647" y="11555"/>
                    <a:pt x="278" y="11093"/>
                  </a:cubicBezTo>
                  <a:lnTo>
                    <a:pt x="0" y="11278"/>
                  </a:lnTo>
                  <a:lnTo>
                    <a:pt x="4345" y="15900"/>
                  </a:lnTo>
                  <a:lnTo>
                    <a:pt x="4530" y="15715"/>
                  </a:lnTo>
                  <a:cubicBezTo>
                    <a:pt x="4068" y="15253"/>
                    <a:pt x="3790" y="14698"/>
                    <a:pt x="3698" y="14143"/>
                  </a:cubicBezTo>
                  <a:cubicBezTo>
                    <a:pt x="3605" y="13866"/>
                    <a:pt x="3790" y="13496"/>
                    <a:pt x="4252" y="12942"/>
                  </a:cubicBezTo>
                  <a:cubicBezTo>
                    <a:pt x="4992" y="12110"/>
                    <a:pt x="5731" y="11278"/>
                    <a:pt x="6656" y="10538"/>
                  </a:cubicBezTo>
                  <a:lnTo>
                    <a:pt x="10815" y="6564"/>
                  </a:lnTo>
                  <a:cubicBezTo>
                    <a:pt x="11647" y="5732"/>
                    <a:pt x="12479" y="4992"/>
                    <a:pt x="13311" y="4345"/>
                  </a:cubicBezTo>
                  <a:cubicBezTo>
                    <a:pt x="13588" y="4160"/>
                    <a:pt x="13866" y="3975"/>
                    <a:pt x="14143" y="3883"/>
                  </a:cubicBezTo>
                  <a:cubicBezTo>
                    <a:pt x="14235" y="3837"/>
                    <a:pt x="14351" y="3814"/>
                    <a:pt x="14466" y="3814"/>
                  </a:cubicBezTo>
                  <a:cubicBezTo>
                    <a:pt x="14582" y="3814"/>
                    <a:pt x="14698" y="3837"/>
                    <a:pt x="14790" y="3883"/>
                  </a:cubicBezTo>
                  <a:cubicBezTo>
                    <a:pt x="14975" y="3883"/>
                    <a:pt x="15252" y="3975"/>
                    <a:pt x="15437" y="4160"/>
                  </a:cubicBezTo>
                  <a:cubicBezTo>
                    <a:pt x="15622" y="4345"/>
                    <a:pt x="15899" y="4530"/>
                    <a:pt x="16084" y="4807"/>
                  </a:cubicBezTo>
                  <a:lnTo>
                    <a:pt x="16269" y="4622"/>
                  </a:lnTo>
                  <a:lnTo>
                    <a:pt x="119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1367400" y="4323725"/>
              <a:ext cx="586975" cy="543100"/>
            </a:xfrm>
            <a:custGeom>
              <a:avLst/>
              <a:gdLst/>
              <a:ahLst/>
              <a:cxnLst/>
              <a:rect l="l" t="t" r="r" b="b"/>
              <a:pathLst>
                <a:path w="23479" h="21724" extrusionOk="0">
                  <a:moveTo>
                    <a:pt x="14882" y="1"/>
                  </a:moveTo>
                  <a:lnTo>
                    <a:pt x="5731" y="6564"/>
                  </a:lnTo>
                  <a:cubicBezTo>
                    <a:pt x="4807" y="7211"/>
                    <a:pt x="3883" y="7766"/>
                    <a:pt x="2866" y="8228"/>
                  </a:cubicBezTo>
                  <a:cubicBezTo>
                    <a:pt x="2519" y="8436"/>
                    <a:pt x="2121" y="8540"/>
                    <a:pt x="1748" y="8540"/>
                  </a:cubicBezTo>
                  <a:cubicBezTo>
                    <a:pt x="1624" y="8540"/>
                    <a:pt x="1502" y="8528"/>
                    <a:pt x="1387" y="8505"/>
                  </a:cubicBezTo>
                  <a:cubicBezTo>
                    <a:pt x="832" y="8228"/>
                    <a:pt x="463" y="7766"/>
                    <a:pt x="185" y="7303"/>
                  </a:cubicBezTo>
                  <a:lnTo>
                    <a:pt x="0" y="7396"/>
                  </a:lnTo>
                  <a:lnTo>
                    <a:pt x="3328" y="12202"/>
                  </a:lnTo>
                  <a:lnTo>
                    <a:pt x="3513" y="12018"/>
                  </a:lnTo>
                  <a:cubicBezTo>
                    <a:pt x="3143" y="11555"/>
                    <a:pt x="2866" y="11001"/>
                    <a:pt x="2866" y="10446"/>
                  </a:cubicBezTo>
                  <a:cubicBezTo>
                    <a:pt x="2866" y="9892"/>
                    <a:pt x="3143" y="9429"/>
                    <a:pt x="3513" y="9060"/>
                  </a:cubicBezTo>
                  <a:cubicBezTo>
                    <a:pt x="4252" y="8320"/>
                    <a:pt x="5177" y="7581"/>
                    <a:pt x="6101" y="6934"/>
                  </a:cubicBezTo>
                  <a:lnTo>
                    <a:pt x="13219" y="1942"/>
                  </a:lnTo>
                  <a:lnTo>
                    <a:pt x="8319" y="19135"/>
                  </a:lnTo>
                  <a:lnTo>
                    <a:pt x="10076" y="21723"/>
                  </a:lnTo>
                  <a:lnTo>
                    <a:pt x="10261" y="21538"/>
                  </a:lnTo>
                  <a:cubicBezTo>
                    <a:pt x="9891" y="21076"/>
                    <a:pt x="9706" y="20614"/>
                    <a:pt x="9614" y="20059"/>
                  </a:cubicBezTo>
                  <a:cubicBezTo>
                    <a:pt x="9706" y="19505"/>
                    <a:pt x="9891" y="19043"/>
                    <a:pt x="10261" y="18673"/>
                  </a:cubicBezTo>
                  <a:cubicBezTo>
                    <a:pt x="11093" y="17933"/>
                    <a:pt x="12017" y="17194"/>
                    <a:pt x="12941" y="16547"/>
                  </a:cubicBezTo>
                  <a:lnTo>
                    <a:pt x="17655" y="13219"/>
                  </a:lnTo>
                  <a:cubicBezTo>
                    <a:pt x="18487" y="12572"/>
                    <a:pt x="19504" y="11925"/>
                    <a:pt x="20521" y="11463"/>
                  </a:cubicBezTo>
                  <a:cubicBezTo>
                    <a:pt x="20819" y="11284"/>
                    <a:pt x="21156" y="11182"/>
                    <a:pt x="21482" y="11182"/>
                  </a:cubicBezTo>
                  <a:cubicBezTo>
                    <a:pt x="21661" y="11182"/>
                    <a:pt x="21836" y="11213"/>
                    <a:pt x="22000" y="11278"/>
                  </a:cubicBezTo>
                  <a:cubicBezTo>
                    <a:pt x="22554" y="11555"/>
                    <a:pt x="22924" y="11925"/>
                    <a:pt x="23202" y="12387"/>
                  </a:cubicBezTo>
                  <a:lnTo>
                    <a:pt x="23479" y="12295"/>
                  </a:lnTo>
                  <a:lnTo>
                    <a:pt x="20151" y="7581"/>
                  </a:lnTo>
                  <a:lnTo>
                    <a:pt x="19874" y="7766"/>
                  </a:lnTo>
                  <a:cubicBezTo>
                    <a:pt x="20244" y="8228"/>
                    <a:pt x="20521" y="8690"/>
                    <a:pt x="20613" y="9244"/>
                  </a:cubicBezTo>
                  <a:cubicBezTo>
                    <a:pt x="20521" y="9799"/>
                    <a:pt x="20244" y="10261"/>
                    <a:pt x="19874" y="10631"/>
                  </a:cubicBezTo>
                  <a:cubicBezTo>
                    <a:pt x="19042" y="11463"/>
                    <a:pt x="18210" y="12110"/>
                    <a:pt x="17286" y="12757"/>
                  </a:cubicBezTo>
                  <a:lnTo>
                    <a:pt x="10353" y="17656"/>
                  </a:lnTo>
                  <a:lnTo>
                    <a:pt x="15345" y="648"/>
                  </a:lnTo>
                  <a:lnTo>
                    <a:pt x="148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1251850" y="4094950"/>
              <a:ext cx="436775" cy="328175"/>
            </a:xfrm>
            <a:custGeom>
              <a:avLst/>
              <a:gdLst/>
              <a:ahLst/>
              <a:cxnLst/>
              <a:rect l="l" t="t" r="r" b="b"/>
              <a:pathLst>
                <a:path w="17471" h="13127" extrusionOk="0">
                  <a:moveTo>
                    <a:pt x="14513" y="1"/>
                  </a:moveTo>
                  <a:lnTo>
                    <a:pt x="14328" y="93"/>
                  </a:lnTo>
                  <a:cubicBezTo>
                    <a:pt x="14605" y="648"/>
                    <a:pt x="14790" y="1295"/>
                    <a:pt x="14698" y="1850"/>
                  </a:cubicBezTo>
                  <a:cubicBezTo>
                    <a:pt x="14605" y="2127"/>
                    <a:pt x="14328" y="2404"/>
                    <a:pt x="13866" y="2774"/>
                  </a:cubicBezTo>
                  <a:cubicBezTo>
                    <a:pt x="12941" y="3421"/>
                    <a:pt x="11925" y="3976"/>
                    <a:pt x="10908" y="4530"/>
                  </a:cubicBezTo>
                  <a:lnTo>
                    <a:pt x="5732" y="7118"/>
                  </a:lnTo>
                  <a:cubicBezTo>
                    <a:pt x="3733" y="8195"/>
                    <a:pt x="2373" y="8760"/>
                    <a:pt x="1706" y="8760"/>
                  </a:cubicBezTo>
                  <a:cubicBezTo>
                    <a:pt x="1571" y="8760"/>
                    <a:pt x="1465" y="8736"/>
                    <a:pt x="1387" y="8690"/>
                  </a:cubicBezTo>
                  <a:cubicBezTo>
                    <a:pt x="833" y="8412"/>
                    <a:pt x="463" y="7950"/>
                    <a:pt x="185" y="7396"/>
                  </a:cubicBezTo>
                  <a:lnTo>
                    <a:pt x="1" y="7488"/>
                  </a:lnTo>
                  <a:lnTo>
                    <a:pt x="2866" y="13127"/>
                  </a:lnTo>
                  <a:lnTo>
                    <a:pt x="3051" y="12942"/>
                  </a:lnTo>
                  <a:cubicBezTo>
                    <a:pt x="2774" y="12480"/>
                    <a:pt x="2589" y="11833"/>
                    <a:pt x="2681" y="11186"/>
                  </a:cubicBezTo>
                  <a:cubicBezTo>
                    <a:pt x="2774" y="11001"/>
                    <a:pt x="3051" y="10631"/>
                    <a:pt x="3513" y="10261"/>
                  </a:cubicBezTo>
                  <a:cubicBezTo>
                    <a:pt x="4530" y="9707"/>
                    <a:pt x="5454" y="9152"/>
                    <a:pt x="6471" y="8597"/>
                  </a:cubicBezTo>
                  <a:lnTo>
                    <a:pt x="11647" y="5917"/>
                  </a:lnTo>
                  <a:cubicBezTo>
                    <a:pt x="12664" y="5362"/>
                    <a:pt x="13589" y="4900"/>
                    <a:pt x="14698" y="4530"/>
                  </a:cubicBezTo>
                  <a:cubicBezTo>
                    <a:pt x="14975" y="4438"/>
                    <a:pt x="15252" y="4345"/>
                    <a:pt x="15530" y="4253"/>
                  </a:cubicBezTo>
                  <a:cubicBezTo>
                    <a:pt x="15807" y="4253"/>
                    <a:pt x="15992" y="4345"/>
                    <a:pt x="16177" y="4438"/>
                  </a:cubicBezTo>
                  <a:cubicBezTo>
                    <a:pt x="16362" y="4530"/>
                    <a:pt x="16546" y="4715"/>
                    <a:pt x="16731" y="4900"/>
                  </a:cubicBezTo>
                  <a:cubicBezTo>
                    <a:pt x="16916" y="5177"/>
                    <a:pt x="17009" y="5362"/>
                    <a:pt x="17194" y="5639"/>
                  </a:cubicBezTo>
                  <a:lnTo>
                    <a:pt x="17471" y="5547"/>
                  </a:lnTo>
                  <a:lnTo>
                    <a:pt x="145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1034625" y="3575025"/>
              <a:ext cx="550025" cy="612400"/>
            </a:xfrm>
            <a:custGeom>
              <a:avLst/>
              <a:gdLst/>
              <a:ahLst/>
              <a:cxnLst/>
              <a:rect l="l" t="t" r="r" b="b"/>
              <a:pathLst>
                <a:path w="22001" h="24496" extrusionOk="0">
                  <a:moveTo>
                    <a:pt x="15622" y="0"/>
                  </a:moveTo>
                  <a:lnTo>
                    <a:pt x="15345" y="92"/>
                  </a:lnTo>
                  <a:cubicBezTo>
                    <a:pt x="15622" y="647"/>
                    <a:pt x="15622" y="1294"/>
                    <a:pt x="15437" y="1849"/>
                  </a:cubicBezTo>
                  <a:cubicBezTo>
                    <a:pt x="15345" y="2126"/>
                    <a:pt x="15068" y="2403"/>
                    <a:pt x="14513" y="2681"/>
                  </a:cubicBezTo>
                  <a:cubicBezTo>
                    <a:pt x="13496" y="3143"/>
                    <a:pt x="12387" y="3513"/>
                    <a:pt x="11278" y="3790"/>
                  </a:cubicBezTo>
                  <a:lnTo>
                    <a:pt x="5824" y="5639"/>
                  </a:lnTo>
                  <a:cubicBezTo>
                    <a:pt x="3669" y="6307"/>
                    <a:pt x="2291" y="6618"/>
                    <a:pt x="1641" y="6618"/>
                  </a:cubicBezTo>
                  <a:cubicBezTo>
                    <a:pt x="1483" y="6618"/>
                    <a:pt x="1367" y="6599"/>
                    <a:pt x="1295" y="6563"/>
                  </a:cubicBezTo>
                  <a:cubicBezTo>
                    <a:pt x="740" y="6193"/>
                    <a:pt x="463" y="5639"/>
                    <a:pt x="278" y="5084"/>
                  </a:cubicBezTo>
                  <a:lnTo>
                    <a:pt x="1" y="5084"/>
                  </a:lnTo>
                  <a:lnTo>
                    <a:pt x="1295" y="8966"/>
                  </a:lnTo>
                  <a:lnTo>
                    <a:pt x="16177" y="10353"/>
                  </a:lnTo>
                  <a:lnTo>
                    <a:pt x="5454" y="21537"/>
                  </a:lnTo>
                  <a:lnTo>
                    <a:pt x="6379" y="24495"/>
                  </a:lnTo>
                  <a:lnTo>
                    <a:pt x="6656" y="24310"/>
                  </a:lnTo>
                  <a:cubicBezTo>
                    <a:pt x="6471" y="23941"/>
                    <a:pt x="6379" y="23479"/>
                    <a:pt x="6379" y="23016"/>
                  </a:cubicBezTo>
                  <a:cubicBezTo>
                    <a:pt x="6379" y="22739"/>
                    <a:pt x="6564" y="22369"/>
                    <a:pt x="6748" y="22184"/>
                  </a:cubicBezTo>
                  <a:cubicBezTo>
                    <a:pt x="7211" y="21815"/>
                    <a:pt x="7580" y="21537"/>
                    <a:pt x="8135" y="21353"/>
                  </a:cubicBezTo>
                  <a:cubicBezTo>
                    <a:pt x="8690" y="21075"/>
                    <a:pt x="9522" y="20705"/>
                    <a:pt x="10631" y="20336"/>
                  </a:cubicBezTo>
                  <a:lnTo>
                    <a:pt x="16084" y="18579"/>
                  </a:lnTo>
                  <a:cubicBezTo>
                    <a:pt x="17286" y="18210"/>
                    <a:pt x="18118" y="17932"/>
                    <a:pt x="18765" y="17748"/>
                  </a:cubicBezTo>
                  <a:cubicBezTo>
                    <a:pt x="19227" y="17655"/>
                    <a:pt x="19782" y="17655"/>
                    <a:pt x="20336" y="17655"/>
                  </a:cubicBezTo>
                  <a:cubicBezTo>
                    <a:pt x="20614" y="17748"/>
                    <a:pt x="20983" y="17932"/>
                    <a:pt x="21168" y="18210"/>
                  </a:cubicBezTo>
                  <a:cubicBezTo>
                    <a:pt x="21446" y="18579"/>
                    <a:pt x="21630" y="18949"/>
                    <a:pt x="21723" y="19319"/>
                  </a:cubicBezTo>
                  <a:lnTo>
                    <a:pt x="22000" y="19319"/>
                  </a:lnTo>
                  <a:lnTo>
                    <a:pt x="20152" y="13865"/>
                  </a:lnTo>
                  <a:lnTo>
                    <a:pt x="19967" y="13958"/>
                  </a:lnTo>
                  <a:cubicBezTo>
                    <a:pt x="20152" y="14512"/>
                    <a:pt x="20244" y="15067"/>
                    <a:pt x="20152" y="15622"/>
                  </a:cubicBezTo>
                  <a:cubicBezTo>
                    <a:pt x="19967" y="16176"/>
                    <a:pt x="19597" y="16546"/>
                    <a:pt x="19042" y="16731"/>
                  </a:cubicBezTo>
                  <a:cubicBezTo>
                    <a:pt x="18118" y="17285"/>
                    <a:pt x="17009" y="17748"/>
                    <a:pt x="15900" y="18025"/>
                  </a:cubicBezTo>
                  <a:lnTo>
                    <a:pt x="8782" y="20428"/>
                  </a:lnTo>
                  <a:lnTo>
                    <a:pt x="18673" y="9983"/>
                  </a:lnTo>
                  <a:lnTo>
                    <a:pt x="2404" y="8504"/>
                  </a:lnTo>
                  <a:lnTo>
                    <a:pt x="11832" y="5361"/>
                  </a:lnTo>
                  <a:cubicBezTo>
                    <a:pt x="12849" y="5084"/>
                    <a:pt x="13589" y="4807"/>
                    <a:pt x="14051" y="4714"/>
                  </a:cubicBezTo>
                  <a:cubicBezTo>
                    <a:pt x="14852" y="4468"/>
                    <a:pt x="15448" y="4344"/>
                    <a:pt x="15865" y="4344"/>
                  </a:cubicBezTo>
                  <a:cubicBezTo>
                    <a:pt x="16074" y="4344"/>
                    <a:pt x="16238" y="4375"/>
                    <a:pt x="16362" y="4437"/>
                  </a:cubicBezTo>
                  <a:cubicBezTo>
                    <a:pt x="16824" y="4807"/>
                    <a:pt x="17101" y="5361"/>
                    <a:pt x="17286" y="5916"/>
                  </a:cubicBezTo>
                  <a:lnTo>
                    <a:pt x="17563" y="5916"/>
                  </a:lnTo>
                  <a:lnTo>
                    <a:pt x="15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995350" y="3159050"/>
              <a:ext cx="436775" cy="420600"/>
            </a:xfrm>
            <a:custGeom>
              <a:avLst/>
              <a:gdLst/>
              <a:ahLst/>
              <a:cxnLst/>
              <a:rect l="l" t="t" r="r" b="b"/>
              <a:pathLst>
                <a:path w="17471" h="16824" extrusionOk="0">
                  <a:moveTo>
                    <a:pt x="10261" y="6286"/>
                  </a:moveTo>
                  <a:lnTo>
                    <a:pt x="11185" y="12942"/>
                  </a:lnTo>
                  <a:lnTo>
                    <a:pt x="1387" y="10908"/>
                  </a:lnTo>
                  <a:lnTo>
                    <a:pt x="10261" y="6286"/>
                  </a:lnTo>
                  <a:close/>
                  <a:moveTo>
                    <a:pt x="15345" y="1"/>
                  </a:moveTo>
                  <a:lnTo>
                    <a:pt x="15067" y="93"/>
                  </a:lnTo>
                  <a:cubicBezTo>
                    <a:pt x="15160" y="555"/>
                    <a:pt x="15067" y="1110"/>
                    <a:pt x="14790" y="1572"/>
                  </a:cubicBezTo>
                  <a:cubicBezTo>
                    <a:pt x="14605" y="1942"/>
                    <a:pt x="14328" y="2219"/>
                    <a:pt x="13958" y="2404"/>
                  </a:cubicBezTo>
                  <a:cubicBezTo>
                    <a:pt x="13496" y="2681"/>
                    <a:pt x="12387" y="3328"/>
                    <a:pt x="10630" y="4253"/>
                  </a:cubicBezTo>
                  <a:lnTo>
                    <a:pt x="0" y="9799"/>
                  </a:lnTo>
                  <a:lnTo>
                    <a:pt x="555" y="13589"/>
                  </a:lnTo>
                  <a:lnTo>
                    <a:pt x="740" y="13589"/>
                  </a:lnTo>
                  <a:cubicBezTo>
                    <a:pt x="647" y="13127"/>
                    <a:pt x="647" y="12664"/>
                    <a:pt x="740" y="12295"/>
                  </a:cubicBezTo>
                  <a:cubicBezTo>
                    <a:pt x="925" y="12017"/>
                    <a:pt x="1202" y="11925"/>
                    <a:pt x="1572" y="11832"/>
                  </a:cubicBezTo>
                  <a:cubicBezTo>
                    <a:pt x="2958" y="11925"/>
                    <a:pt x="4252" y="12110"/>
                    <a:pt x="5546" y="12387"/>
                  </a:cubicBezTo>
                  <a:lnTo>
                    <a:pt x="11832" y="13774"/>
                  </a:lnTo>
                  <a:cubicBezTo>
                    <a:pt x="13034" y="13958"/>
                    <a:pt x="13958" y="14143"/>
                    <a:pt x="14605" y="14421"/>
                  </a:cubicBezTo>
                  <a:cubicBezTo>
                    <a:pt x="15160" y="14513"/>
                    <a:pt x="15714" y="14790"/>
                    <a:pt x="16176" y="15068"/>
                  </a:cubicBezTo>
                  <a:cubicBezTo>
                    <a:pt x="16454" y="15253"/>
                    <a:pt x="16731" y="15530"/>
                    <a:pt x="16916" y="15807"/>
                  </a:cubicBezTo>
                  <a:cubicBezTo>
                    <a:pt x="17008" y="16177"/>
                    <a:pt x="17101" y="16547"/>
                    <a:pt x="17193" y="16824"/>
                  </a:cubicBezTo>
                  <a:lnTo>
                    <a:pt x="17471" y="16824"/>
                  </a:lnTo>
                  <a:lnTo>
                    <a:pt x="16731" y="11648"/>
                  </a:lnTo>
                  <a:lnTo>
                    <a:pt x="16454" y="11740"/>
                  </a:lnTo>
                  <a:cubicBezTo>
                    <a:pt x="16639" y="12202"/>
                    <a:pt x="16639" y="12664"/>
                    <a:pt x="16454" y="13127"/>
                  </a:cubicBezTo>
                  <a:cubicBezTo>
                    <a:pt x="16454" y="13404"/>
                    <a:pt x="16084" y="13589"/>
                    <a:pt x="15622" y="13589"/>
                  </a:cubicBezTo>
                  <a:cubicBezTo>
                    <a:pt x="14328" y="13589"/>
                    <a:pt x="13034" y="13404"/>
                    <a:pt x="11740" y="13127"/>
                  </a:cubicBezTo>
                  <a:lnTo>
                    <a:pt x="10815" y="6009"/>
                  </a:lnTo>
                  <a:cubicBezTo>
                    <a:pt x="12017" y="5270"/>
                    <a:pt x="13311" y="4715"/>
                    <a:pt x="14605" y="4253"/>
                  </a:cubicBezTo>
                  <a:cubicBezTo>
                    <a:pt x="14975" y="4253"/>
                    <a:pt x="15252" y="4345"/>
                    <a:pt x="15437" y="4530"/>
                  </a:cubicBezTo>
                  <a:cubicBezTo>
                    <a:pt x="15622" y="4900"/>
                    <a:pt x="15714" y="5362"/>
                    <a:pt x="15807" y="5732"/>
                  </a:cubicBezTo>
                  <a:lnTo>
                    <a:pt x="16084" y="5732"/>
                  </a:lnTo>
                  <a:lnTo>
                    <a:pt x="153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976850" y="2879450"/>
              <a:ext cx="409050" cy="281950"/>
            </a:xfrm>
            <a:custGeom>
              <a:avLst/>
              <a:gdLst/>
              <a:ahLst/>
              <a:cxnLst/>
              <a:rect l="l" t="t" r="r" b="b"/>
              <a:pathLst>
                <a:path w="16362" h="11278" extrusionOk="0">
                  <a:moveTo>
                    <a:pt x="13219" y="0"/>
                  </a:moveTo>
                  <a:lnTo>
                    <a:pt x="13219" y="277"/>
                  </a:lnTo>
                  <a:cubicBezTo>
                    <a:pt x="15160" y="277"/>
                    <a:pt x="15992" y="2311"/>
                    <a:pt x="15992" y="6378"/>
                  </a:cubicBezTo>
                  <a:cubicBezTo>
                    <a:pt x="15807" y="6840"/>
                    <a:pt x="15345" y="7118"/>
                    <a:pt x="14883" y="7118"/>
                  </a:cubicBezTo>
                  <a:cubicBezTo>
                    <a:pt x="14099" y="7183"/>
                    <a:pt x="13314" y="7248"/>
                    <a:pt x="12497" y="7248"/>
                  </a:cubicBezTo>
                  <a:cubicBezTo>
                    <a:pt x="12159" y="7248"/>
                    <a:pt x="11815" y="7237"/>
                    <a:pt x="11463" y="7210"/>
                  </a:cubicBezTo>
                  <a:lnTo>
                    <a:pt x="5362" y="7210"/>
                  </a:lnTo>
                  <a:cubicBezTo>
                    <a:pt x="2589" y="7118"/>
                    <a:pt x="1018" y="6933"/>
                    <a:pt x="740" y="6563"/>
                  </a:cubicBezTo>
                  <a:cubicBezTo>
                    <a:pt x="371" y="6008"/>
                    <a:pt x="278" y="5454"/>
                    <a:pt x="278" y="4807"/>
                  </a:cubicBezTo>
                  <a:lnTo>
                    <a:pt x="1" y="4807"/>
                  </a:lnTo>
                  <a:lnTo>
                    <a:pt x="1" y="11092"/>
                  </a:lnTo>
                  <a:lnTo>
                    <a:pt x="186" y="11092"/>
                  </a:lnTo>
                  <a:cubicBezTo>
                    <a:pt x="186" y="10815"/>
                    <a:pt x="186" y="10538"/>
                    <a:pt x="186" y="10260"/>
                  </a:cubicBezTo>
                  <a:cubicBezTo>
                    <a:pt x="278" y="9798"/>
                    <a:pt x="555" y="9336"/>
                    <a:pt x="1018" y="9244"/>
                  </a:cubicBezTo>
                  <a:cubicBezTo>
                    <a:pt x="2077" y="8961"/>
                    <a:pt x="3136" y="8841"/>
                    <a:pt x="4195" y="8841"/>
                  </a:cubicBezTo>
                  <a:cubicBezTo>
                    <a:pt x="4523" y="8841"/>
                    <a:pt x="4850" y="8852"/>
                    <a:pt x="5177" y="8874"/>
                  </a:cubicBezTo>
                  <a:lnTo>
                    <a:pt x="11001" y="8966"/>
                  </a:lnTo>
                  <a:cubicBezTo>
                    <a:pt x="12110" y="8966"/>
                    <a:pt x="13219" y="9059"/>
                    <a:pt x="14328" y="9151"/>
                  </a:cubicBezTo>
                  <a:cubicBezTo>
                    <a:pt x="14606" y="9151"/>
                    <a:pt x="14975" y="9244"/>
                    <a:pt x="15253" y="9336"/>
                  </a:cubicBezTo>
                  <a:cubicBezTo>
                    <a:pt x="15437" y="9521"/>
                    <a:pt x="15622" y="9613"/>
                    <a:pt x="15715" y="9798"/>
                  </a:cubicBezTo>
                  <a:cubicBezTo>
                    <a:pt x="15807" y="9983"/>
                    <a:pt x="15900" y="10168"/>
                    <a:pt x="15992" y="10445"/>
                  </a:cubicBezTo>
                  <a:lnTo>
                    <a:pt x="15992" y="11277"/>
                  </a:lnTo>
                  <a:lnTo>
                    <a:pt x="16269" y="11277"/>
                  </a:lnTo>
                  <a:lnTo>
                    <a:pt x="16362" y="93"/>
                  </a:lnTo>
                  <a:lnTo>
                    <a:pt x="132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983800" y="2641425"/>
              <a:ext cx="425225" cy="208000"/>
            </a:xfrm>
            <a:custGeom>
              <a:avLst/>
              <a:gdLst/>
              <a:ahLst/>
              <a:cxnLst/>
              <a:rect l="l" t="t" r="r" b="b"/>
              <a:pathLst>
                <a:path w="17009" h="8320" extrusionOk="0">
                  <a:moveTo>
                    <a:pt x="740" y="0"/>
                  </a:moveTo>
                  <a:lnTo>
                    <a:pt x="0" y="6286"/>
                  </a:lnTo>
                  <a:lnTo>
                    <a:pt x="277" y="6286"/>
                  </a:lnTo>
                  <a:cubicBezTo>
                    <a:pt x="277" y="5731"/>
                    <a:pt x="462" y="5084"/>
                    <a:pt x="925" y="4622"/>
                  </a:cubicBezTo>
                  <a:cubicBezTo>
                    <a:pt x="1294" y="4437"/>
                    <a:pt x="1664" y="4345"/>
                    <a:pt x="2126" y="4345"/>
                  </a:cubicBezTo>
                  <a:cubicBezTo>
                    <a:pt x="3235" y="4437"/>
                    <a:pt x="4345" y="4437"/>
                    <a:pt x="5546" y="4622"/>
                  </a:cubicBezTo>
                  <a:lnTo>
                    <a:pt x="11277" y="5362"/>
                  </a:lnTo>
                  <a:cubicBezTo>
                    <a:pt x="12386" y="5454"/>
                    <a:pt x="13496" y="5639"/>
                    <a:pt x="14605" y="5824"/>
                  </a:cubicBezTo>
                  <a:cubicBezTo>
                    <a:pt x="14882" y="5916"/>
                    <a:pt x="15159" y="6009"/>
                    <a:pt x="15437" y="6193"/>
                  </a:cubicBezTo>
                  <a:cubicBezTo>
                    <a:pt x="15807" y="6471"/>
                    <a:pt x="16084" y="6841"/>
                    <a:pt x="16084" y="7303"/>
                  </a:cubicBezTo>
                  <a:cubicBezTo>
                    <a:pt x="16084" y="7672"/>
                    <a:pt x="15991" y="7950"/>
                    <a:pt x="15991" y="8227"/>
                  </a:cubicBezTo>
                  <a:lnTo>
                    <a:pt x="16269" y="8319"/>
                  </a:lnTo>
                  <a:lnTo>
                    <a:pt x="17008" y="2034"/>
                  </a:lnTo>
                  <a:lnTo>
                    <a:pt x="16731" y="2034"/>
                  </a:lnTo>
                  <a:cubicBezTo>
                    <a:pt x="16731" y="2681"/>
                    <a:pt x="16454" y="3236"/>
                    <a:pt x="16084" y="3698"/>
                  </a:cubicBezTo>
                  <a:cubicBezTo>
                    <a:pt x="15714" y="3883"/>
                    <a:pt x="15344" y="3975"/>
                    <a:pt x="14882" y="3975"/>
                  </a:cubicBezTo>
                  <a:cubicBezTo>
                    <a:pt x="13773" y="3975"/>
                    <a:pt x="12664" y="3883"/>
                    <a:pt x="11555" y="3698"/>
                  </a:cubicBezTo>
                  <a:lnTo>
                    <a:pt x="5731" y="3051"/>
                  </a:lnTo>
                  <a:cubicBezTo>
                    <a:pt x="3051" y="2681"/>
                    <a:pt x="1572" y="2311"/>
                    <a:pt x="1202" y="1849"/>
                  </a:cubicBezTo>
                  <a:cubicBezTo>
                    <a:pt x="925" y="1294"/>
                    <a:pt x="832" y="740"/>
                    <a:pt x="1017" y="93"/>
                  </a:cubicBezTo>
                  <a:lnTo>
                    <a:pt x="7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1030000" y="2334075"/>
              <a:ext cx="425225" cy="298125"/>
            </a:xfrm>
            <a:custGeom>
              <a:avLst/>
              <a:gdLst/>
              <a:ahLst/>
              <a:cxnLst/>
              <a:rect l="l" t="t" r="r" b="b"/>
              <a:pathLst>
                <a:path w="17009" h="11925" extrusionOk="0">
                  <a:moveTo>
                    <a:pt x="2219" y="0"/>
                  </a:moveTo>
                  <a:cubicBezTo>
                    <a:pt x="1295" y="1110"/>
                    <a:pt x="648" y="2404"/>
                    <a:pt x="371" y="3790"/>
                  </a:cubicBezTo>
                  <a:cubicBezTo>
                    <a:pt x="1" y="4992"/>
                    <a:pt x="93" y="6286"/>
                    <a:pt x="648" y="7395"/>
                  </a:cubicBezTo>
                  <a:cubicBezTo>
                    <a:pt x="1110" y="8412"/>
                    <a:pt x="2034" y="9152"/>
                    <a:pt x="3144" y="9336"/>
                  </a:cubicBezTo>
                  <a:cubicBezTo>
                    <a:pt x="3444" y="9406"/>
                    <a:pt x="3750" y="9440"/>
                    <a:pt x="4055" y="9440"/>
                  </a:cubicBezTo>
                  <a:cubicBezTo>
                    <a:pt x="4969" y="9440"/>
                    <a:pt x="5870" y="9128"/>
                    <a:pt x="6564" y="8505"/>
                  </a:cubicBezTo>
                  <a:cubicBezTo>
                    <a:pt x="7118" y="8135"/>
                    <a:pt x="7581" y="7673"/>
                    <a:pt x="8043" y="7210"/>
                  </a:cubicBezTo>
                  <a:cubicBezTo>
                    <a:pt x="8505" y="6748"/>
                    <a:pt x="8967" y="6286"/>
                    <a:pt x="9429" y="5824"/>
                  </a:cubicBezTo>
                  <a:cubicBezTo>
                    <a:pt x="9891" y="5269"/>
                    <a:pt x="10354" y="4900"/>
                    <a:pt x="10816" y="4530"/>
                  </a:cubicBezTo>
                  <a:cubicBezTo>
                    <a:pt x="11430" y="3839"/>
                    <a:pt x="12300" y="3466"/>
                    <a:pt x="13213" y="3466"/>
                  </a:cubicBezTo>
                  <a:cubicBezTo>
                    <a:pt x="13399" y="3466"/>
                    <a:pt x="13586" y="3482"/>
                    <a:pt x="13774" y="3513"/>
                  </a:cubicBezTo>
                  <a:cubicBezTo>
                    <a:pt x="14790" y="3605"/>
                    <a:pt x="15530" y="4252"/>
                    <a:pt x="15992" y="5084"/>
                  </a:cubicBezTo>
                  <a:cubicBezTo>
                    <a:pt x="16362" y="5916"/>
                    <a:pt x="16454" y="6933"/>
                    <a:pt x="16177" y="7857"/>
                  </a:cubicBezTo>
                  <a:cubicBezTo>
                    <a:pt x="15992" y="8874"/>
                    <a:pt x="15345" y="9706"/>
                    <a:pt x="14421" y="10261"/>
                  </a:cubicBezTo>
                  <a:cubicBezTo>
                    <a:pt x="13738" y="10576"/>
                    <a:pt x="13026" y="10742"/>
                    <a:pt x="12318" y="10742"/>
                  </a:cubicBezTo>
                  <a:cubicBezTo>
                    <a:pt x="11779" y="10742"/>
                    <a:pt x="11243" y="10645"/>
                    <a:pt x="10723" y="10446"/>
                  </a:cubicBezTo>
                  <a:lnTo>
                    <a:pt x="10631" y="10815"/>
                  </a:lnTo>
                  <a:cubicBezTo>
                    <a:pt x="11740" y="11278"/>
                    <a:pt x="13034" y="11647"/>
                    <a:pt x="14236" y="11925"/>
                  </a:cubicBezTo>
                  <a:cubicBezTo>
                    <a:pt x="14883" y="11462"/>
                    <a:pt x="15437" y="10815"/>
                    <a:pt x="15807" y="10168"/>
                  </a:cubicBezTo>
                  <a:cubicBezTo>
                    <a:pt x="16177" y="9429"/>
                    <a:pt x="16454" y="8689"/>
                    <a:pt x="16639" y="7857"/>
                  </a:cubicBezTo>
                  <a:cubicBezTo>
                    <a:pt x="17009" y="6563"/>
                    <a:pt x="16916" y="5177"/>
                    <a:pt x="16454" y="3975"/>
                  </a:cubicBezTo>
                  <a:cubicBezTo>
                    <a:pt x="15900" y="2774"/>
                    <a:pt x="14883" y="1942"/>
                    <a:pt x="13589" y="1757"/>
                  </a:cubicBezTo>
                  <a:cubicBezTo>
                    <a:pt x="13306" y="1686"/>
                    <a:pt x="13024" y="1656"/>
                    <a:pt x="12741" y="1656"/>
                  </a:cubicBezTo>
                  <a:cubicBezTo>
                    <a:pt x="12284" y="1656"/>
                    <a:pt x="11827" y="1735"/>
                    <a:pt x="11370" y="1849"/>
                  </a:cubicBezTo>
                  <a:cubicBezTo>
                    <a:pt x="10631" y="2126"/>
                    <a:pt x="9984" y="2496"/>
                    <a:pt x="9522" y="3051"/>
                  </a:cubicBezTo>
                  <a:cubicBezTo>
                    <a:pt x="8967" y="3513"/>
                    <a:pt x="8412" y="4068"/>
                    <a:pt x="7858" y="4622"/>
                  </a:cubicBezTo>
                  <a:cubicBezTo>
                    <a:pt x="7303" y="5269"/>
                    <a:pt x="6841" y="5824"/>
                    <a:pt x="6379" y="6286"/>
                  </a:cubicBezTo>
                  <a:cubicBezTo>
                    <a:pt x="5917" y="6841"/>
                    <a:pt x="5362" y="7210"/>
                    <a:pt x="4715" y="7488"/>
                  </a:cubicBezTo>
                  <a:cubicBezTo>
                    <a:pt x="4305" y="7664"/>
                    <a:pt x="3895" y="7728"/>
                    <a:pt x="3484" y="7728"/>
                  </a:cubicBezTo>
                  <a:cubicBezTo>
                    <a:pt x="3248" y="7728"/>
                    <a:pt x="3011" y="7706"/>
                    <a:pt x="2774" y="7673"/>
                  </a:cubicBezTo>
                  <a:cubicBezTo>
                    <a:pt x="2034" y="7488"/>
                    <a:pt x="1480" y="7026"/>
                    <a:pt x="1110" y="6379"/>
                  </a:cubicBezTo>
                  <a:cubicBezTo>
                    <a:pt x="648" y="5639"/>
                    <a:pt x="555" y="4807"/>
                    <a:pt x="833" y="4068"/>
                  </a:cubicBezTo>
                  <a:cubicBezTo>
                    <a:pt x="1018" y="3143"/>
                    <a:pt x="1572" y="2404"/>
                    <a:pt x="2404" y="1942"/>
                  </a:cubicBezTo>
                  <a:cubicBezTo>
                    <a:pt x="3086" y="1544"/>
                    <a:pt x="3803" y="1356"/>
                    <a:pt x="4533" y="1356"/>
                  </a:cubicBezTo>
                  <a:cubicBezTo>
                    <a:pt x="4991" y="1356"/>
                    <a:pt x="5454" y="1429"/>
                    <a:pt x="5917" y="1572"/>
                  </a:cubicBezTo>
                  <a:lnTo>
                    <a:pt x="6009" y="1295"/>
                  </a:lnTo>
                  <a:cubicBezTo>
                    <a:pt x="4807" y="740"/>
                    <a:pt x="3513" y="37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1092400" y="1915800"/>
              <a:ext cx="476075" cy="385950"/>
            </a:xfrm>
            <a:custGeom>
              <a:avLst/>
              <a:gdLst/>
              <a:ahLst/>
              <a:cxnLst/>
              <a:rect l="l" t="t" r="r" b="b"/>
              <a:pathLst>
                <a:path w="19043" h="15438" extrusionOk="0">
                  <a:moveTo>
                    <a:pt x="4715" y="1"/>
                  </a:moveTo>
                  <a:lnTo>
                    <a:pt x="1" y="12664"/>
                  </a:lnTo>
                  <a:lnTo>
                    <a:pt x="3143" y="13866"/>
                  </a:lnTo>
                  <a:lnTo>
                    <a:pt x="3143" y="13589"/>
                  </a:lnTo>
                  <a:cubicBezTo>
                    <a:pt x="1387" y="12942"/>
                    <a:pt x="1202" y="10816"/>
                    <a:pt x="2496" y="7211"/>
                  </a:cubicBezTo>
                  <a:lnTo>
                    <a:pt x="2496" y="7211"/>
                  </a:lnTo>
                  <a:lnTo>
                    <a:pt x="12479" y="10908"/>
                  </a:lnTo>
                  <a:cubicBezTo>
                    <a:pt x="13496" y="11278"/>
                    <a:pt x="14513" y="11740"/>
                    <a:pt x="15530" y="12202"/>
                  </a:cubicBezTo>
                  <a:cubicBezTo>
                    <a:pt x="15807" y="12387"/>
                    <a:pt x="16084" y="12572"/>
                    <a:pt x="16269" y="12757"/>
                  </a:cubicBezTo>
                  <a:cubicBezTo>
                    <a:pt x="16454" y="12942"/>
                    <a:pt x="16546" y="13219"/>
                    <a:pt x="16546" y="13404"/>
                  </a:cubicBezTo>
                  <a:cubicBezTo>
                    <a:pt x="16639" y="13681"/>
                    <a:pt x="16639" y="13958"/>
                    <a:pt x="16546" y="14236"/>
                  </a:cubicBezTo>
                  <a:cubicBezTo>
                    <a:pt x="16454" y="14605"/>
                    <a:pt x="16362" y="14883"/>
                    <a:pt x="16269" y="15253"/>
                  </a:cubicBezTo>
                  <a:lnTo>
                    <a:pt x="16454" y="15437"/>
                  </a:lnTo>
                  <a:lnTo>
                    <a:pt x="19042" y="8597"/>
                  </a:lnTo>
                  <a:lnTo>
                    <a:pt x="18765" y="8597"/>
                  </a:lnTo>
                  <a:cubicBezTo>
                    <a:pt x="18580" y="9059"/>
                    <a:pt x="18395" y="9429"/>
                    <a:pt x="18303" y="9614"/>
                  </a:cubicBezTo>
                  <a:cubicBezTo>
                    <a:pt x="18210" y="9891"/>
                    <a:pt x="18025" y="10076"/>
                    <a:pt x="17748" y="10261"/>
                  </a:cubicBezTo>
                  <a:cubicBezTo>
                    <a:pt x="17563" y="10446"/>
                    <a:pt x="17378" y="10538"/>
                    <a:pt x="17193" y="10538"/>
                  </a:cubicBezTo>
                  <a:cubicBezTo>
                    <a:pt x="15715" y="10446"/>
                    <a:pt x="14328" y="9984"/>
                    <a:pt x="13034" y="9429"/>
                  </a:cubicBezTo>
                  <a:lnTo>
                    <a:pt x="3143" y="5639"/>
                  </a:lnTo>
                  <a:cubicBezTo>
                    <a:pt x="4155" y="2684"/>
                    <a:pt x="5428" y="1233"/>
                    <a:pt x="6907" y="1233"/>
                  </a:cubicBezTo>
                  <a:cubicBezTo>
                    <a:pt x="7186" y="1233"/>
                    <a:pt x="7472" y="1285"/>
                    <a:pt x="7765" y="1387"/>
                  </a:cubicBezTo>
                  <a:lnTo>
                    <a:pt x="7858" y="1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1415925" y="1431925"/>
              <a:ext cx="483000" cy="449575"/>
            </a:xfrm>
            <a:custGeom>
              <a:avLst/>
              <a:gdLst/>
              <a:ahLst/>
              <a:cxnLst/>
              <a:rect l="l" t="t" r="r" b="b"/>
              <a:pathLst>
                <a:path w="19320" h="17983" extrusionOk="0">
                  <a:moveTo>
                    <a:pt x="1989" y="3157"/>
                  </a:moveTo>
                  <a:cubicBezTo>
                    <a:pt x="2065" y="3157"/>
                    <a:pt x="2142" y="3164"/>
                    <a:pt x="2219" y="3180"/>
                  </a:cubicBezTo>
                  <a:cubicBezTo>
                    <a:pt x="2866" y="3180"/>
                    <a:pt x="3421" y="3457"/>
                    <a:pt x="3975" y="3827"/>
                  </a:cubicBezTo>
                  <a:cubicBezTo>
                    <a:pt x="4622" y="4196"/>
                    <a:pt x="4992" y="4843"/>
                    <a:pt x="5177" y="5583"/>
                  </a:cubicBezTo>
                  <a:cubicBezTo>
                    <a:pt x="5362" y="6230"/>
                    <a:pt x="5269" y="7062"/>
                    <a:pt x="4900" y="7617"/>
                  </a:cubicBezTo>
                  <a:lnTo>
                    <a:pt x="5084" y="7709"/>
                  </a:lnTo>
                  <a:cubicBezTo>
                    <a:pt x="6378" y="7247"/>
                    <a:pt x="7580" y="6415"/>
                    <a:pt x="8505" y="5213"/>
                  </a:cubicBezTo>
                  <a:cubicBezTo>
                    <a:pt x="9983" y="6138"/>
                    <a:pt x="11185" y="7339"/>
                    <a:pt x="12202" y="8726"/>
                  </a:cubicBezTo>
                  <a:cubicBezTo>
                    <a:pt x="11065" y="9042"/>
                    <a:pt x="9885" y="9185"/>
                    <a:pt x="8691" y="9185"/>
                  </a:cubicBezTo>
                  <a:cubicBezTo>
                    <a:pt x="8138" y="9185"/>
                    <a:pt x="7582" y="9154"/>
                    <a:pt x="7026" y="9095"/>
                  </a:cubicBezTo>
                  <a:cubicBezTo>
                    <a:pt x="5639" y="8911"/>
                    <a:pt x="4345" y="8448"/>
                    <a:pt x="3143" y="7709"/>
                  </a:cubicBezTo>
                  <a:cubicBezTo>
                    <a:pt x="2311" y="7247"/>
                    <a:pt x="1572" y="6507"/>
                    <a:pt x="1110" y="5583"/>
                  </a:cubicBezTo>
                  <a:cubicBezTo>
                    <a:pt x="740" y="5028"/>
                    <a:pt x="648" y="4289"/>
                    <a:pt x="1017" y="3734"/>
                  </a:cubicBezTo>
                  <a:cubicBezTo>
                    <a:pt x="1248" y="3349"/>
                    <a:pt x="1608" y="3157"/>
                    <a:pt x="1989" y="3157"/>
                  </a:cubicBezTo>
                  <a:close/>
                  <a:moveTo>
                    <a:pt x="12941" y="10020"/>
                  </a:moveTo>
                  <a:lnTo>
                    <a:pt x="12941" y="10020"/>
                  </a:lnTo>
                  <a:cubicBezTo>
                    <a:pt x="13588" y="11591"/>
                    <a:pt x="13311" y="13347"/>
                    <a:pt x="12294" y="14642"/>
                  </a:cubicBezTo>
                  <a:cubicBezTo>
                    <a:pt x="11832" y="15474"/>
                    <a:pt x="11000" y="16028"/>
                    <a:pt x="9983" y="16213"/>
                  </a:cubicBezTo>
                  <a:cubicBezTo>
                    <a:pt x="9724" y="16284"/>
                    <a:pt x="9458" y="16318"/>
                    <a:pt x="9191" y="16318"/>
                  </a:cubicBezTo>
                  <a:cubicBezTo>
                    <a:pt x="8412" y="16318"/>
                    <a:pt x="7621" y="16024"/>
                    <a:pt x="6933" y="15474"/>
                  </a:cubicBezTo>
                  <a:cubicBezTo>
                    <a:pt x="5084" y="14364"/>
                    <a:pt x="3975" y="12331"/>
                    <a:pt x="4252" y="10112"/>
                  </a:cubicBezTo>
                  <a:lnTo>
                    <a:pt x="4252" y="10112"/>
                  </a:lnTo>
                  <a:cubicBezTo>
                    <a:pt x="5414" y="10577"/>
                    <a:pt x="6576" y="10782"/>
                    <a:pt x="7791" y="10782"/>
                  </a:cubicBezTo>
                  <a:cubicBezTo>
                    <a:pt x="8027" y="10782"/>
                    <a:pt x="8264" y="10774"/>
                    <a:pt x="8505" y="10759"/>
                  </a:cubicBezTo>
                  <a:cubicBezTo>
                    <a:pt x="9983" y="10759"/>
                    <a:pt x="11555" y="10482"/>
                    <a:pt x="12941" y="10020"/>
                  </a:cubicBezTo>
                  <a:close/>
                  <a:moveTo>
                    <a:pt x="9587" y="0"/>
                  </a:moveTo>
                  <a:cubicBezTo>
                    <a:pt x="9430" y="0"/>
                    <a:pt x="9295" y="69"/>
                    <a:pt x="9244" y="222"/>
                  </a:cubicBezTo>
                  <a:cubicBezTo>
                    <a:pt x="9059" y="591"/>
                    <a:pt x="8967" y="1054"/>
                    <a:pt x="9059" y="1423"/>
                  </a:cubicBezTo>
                  <a:cubicBezTo>
                    <a:pt x="9152" y="2440"/>
                    <a:pt x="8874" y="3549"/>
                    <a:pt x="8320" y="4474"/>
                  </a:cubicBezTo>
                  <a:cubicBezTo>
                    <a:pt x="7580" y="5675"/>
                    <a:pt x="6471" y="6692"/>
                    <a:pt x="5269" y="7432"/>
                  </a:cubicBezTo>
                  <a:cubicBezTo>
                    <a:pt x="5916" y="6507"/>
                    <a:pt x="6194" y="5491"/>
                    <a:pt x="6009" y="4381"/>
                  </a:cubicBezTo>
                  <a:cubicBezTo>
                    <a:pt x="5824" y="3549"/>
                    <a:pt x="5362" y="2902"/>
                    <a:pt x="4715" y="2440"/>
                  </a:cubicBezTo>
                  <a:cubicBezTo>
                    <a:pt x="4235" y="2097"/>
                    <a:pt x="3704" y="1907"/>
                    <a:pt x="3160" y="1907"/>
                  </a:cubicBezTo>
                  <a:cubicBezTo>
                    <a:pt x="2971" y="1907"/>
                    <a:pt x="2780" y="1930"/>
                    <a:pt x="2589" y="1978"/>
                  </a:cubicBezTo>
                  <a:cubicBezTo>
                    <a:pt x="1849" y="2163"/>
                    <a:pt x="1202" y="2625"/>
                    <a:pt x="832" y="3272"/>
                  </a:cubicBezTo>
                  <a:cubicBezTo>
                    <a:pt x="185" y="4196"/>
                    <a:pt x="0" y="5398"/>
                    <a:pt x="278" y="6507"/>
                  </a:cubicBezTo>
                  <a:cubicBezTo>
                    <a:pt x="648" y="7617"/>
                    <a:pt x="1387" y="8633"/>
                    <a:pt x="2404" y="9280"/>
                  </a:cubicBezTo>
                  <a:cubicBezTo>
                    <a:pt x="2866" y="9558"/>
                    <a:pt x="3421" y="9835"/>
                    <a:pt x="3883" y="10020"/>
                  </a:cubicBezTo>
                  <a:cubicBezTo>
                    <a:pt x="3605" y="11406"/>
                    <a:pt x="3605" y="12793"/>
                    <a:pt x="3883" y="14179"/>
                  </a:cubicBezTo>
                  <a:cubicBezTo>
                    <a:pt x="4160" y="15381"/>
                    <a:pt x="4900" y="16398"/>
                    <a:pt x="5916" y="17137"/>
                  </a:cubicBezTo>
                  <a:cubicBezTo>
                    <a:pt x="6673" y="17688"/>
                    <a:pt x="7635" y="17982"/>
                    <a:pt x="8573" y="17982"/>
                  </a:cubicBezTo>
                  <a:cubicBezTo>
                    <a:pt x="8895" y="17982"/>
                    <a:pt x="9214" y="17948"/>
                    <a:pt x="9521" y="17877"/>
                  </a:cubicBezTo>
                  <a:cubicBezTo>
                    <a:pt x="10908" y="17507"/>
                    <a:pt x="12017" y="16583"/>
                    <a:pt x="12757" y="15381"/>
                  </a:cubicBezTo>
                  <a:cubicBezTo>
                    <a:pt x="13866" y="13717"/>
                    <a:pt x="14235" y="11684"/>
                    <a:pt x="13681" y="9835"/>
                  </a:cubicBezTo>
                  <a:cubicBezTo>
                    <a:pt x="14975" y="9465"/>
                    <a:pt x="16269" y="8818"/>
                    <a:pt x="17286" y="7894"/>
                  </a:cubicBezTo>
                  <a:lnTo>
                    <a:pt x="19319" y="4936"/>
                  </a:lnTo>
                  <a:lnTo>
                    <a:pt x="19042" y="4843"/>
                  </a:lnTo>
                  <a:cubicBezTo>
                    <a:pt x="18395" y="5768"/>
                    <a:pt x="17471" y="6507"/>
                    <a:pt x="16546" y="6969"/>
                  </a:cubicBezTo>
                  <a:cubicBezTo>
                    <a:pt x="15437" y="7617"/>
                    <a:pt x="14328" y="8079"/>
                    <a:pt x="13126" y="8448"/>
                  </a:cubicBezTo>
                  <a:cubicBezTo>
                    <a:pt x="12109" y="6785"/>
                    <a:pt x="10723" y="5398"/>
                    <a:pt x="9152" y="4381"/>
                  </a:cubicBezTo>
                  <a:cubicBezTo>
                    <a:pt x="9521" y="3642"/>
                    <a:pt x="9891" y="2902"/>
                    <a:pt x="10076" y="2163"/>
                  </a:cubicBezTo>
                  <a:cubicBezTo>
                    <a:pt x="10261" y="1701"/>
                    <a:pt x="10353" y="1331"/>
                    <a:pt x="10353" y="869"/>
                  </a:cubicBezTo>
                  <a:cubicBezTo>
                    <a:pt x="10353" y="591"/>
                    <a:pt x="10261" y="314"/>
                    <a:pt x="9983" y="129"/>
                  </a:cubicBezTo>
                  <a:cubicBezTo>
                    <a:pt x="9859" y="46"/>
                    <a:pt x="9715" y="0"/>
                    <a:pt x="9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1799525" y="912900"/>
              <a:ext cx="441400" cy="443875"/>
            </a:xfrm>
            <a:custGeom>
              <a:avLst/>
              <a:gdLst/>
              <a:ahLst/>
              <a:cxnLst/>
              <a:rect l="l" t="t" r="r" b="b"/>
              <a:pathLst>
                <a:path w="17656" h="17755" extrusionOk="0">
                  <a:moveTo>
                    <a:pt x="8043" y="0"/>
                  </a:moveTo>
                  <a:cubicBezTo>
                    <a:pt x="7211" y="370"/>
                    <a:pt x="6379" y="739"/>
                    <a:pt x="5547" y="1202"/>
                  </a:cubicBezTo>
                  <a:cubicBezTo>
                    <a:pt x="4530" y="1756"/>
                    <a:pt x="3513" y="2496"/>
                    <a:pt x="2681" y="3235"/>
                  </a:cubicBezTo>
                  <a:cubicBezTo>
                    <a:pt x="1017" y="4714"/>
                    <a:pt x="1" y="6840"/>
                    <a:pt x="1" y="9059"/>
                  </a:cubicBezTo>
                  <a:cubicBezTo>
                    <a:pt x="93" y="11277"/>
                    <a:pt x="1017" y="13403"/>
                    <a:pt x="2589" y="14974"/>
                  </a:cubicBezTo>
                  <a:cubicBezTo>
                    <a:pt x="4068" y="16638"/>
                    <a:pt x="6101" y="17655"/>
                    <a:pt x="8320" y="17748"/>
                  </a:cubicBezTo>
                  <a:cubicBezTo>
                    <a:pt x="8436" y="17752"/>
                    <a:pt x="8551" y="17754"/>
                    <a:pt x="8667" y="17754"/>
                  </a:cubicBezTo>
                  <a:cubicBezTo>
                    <a:pt x="10851" y="17754"/>
                    <a:pt x="12928" y="16925"/>
                    <a:pt x="14421" y="15344"/>
                  </a:cubicBezTo>
                  <a:cubicBezTo>
                    <a:pt x="16084" y="13773"/>
                    <a:pt x="17286" y="11739"/>
                    <a:pt x="17656" y="9428"/>
                  </a:cubicBezTo>
                  <a:lnTo>
                    <a:pt x="17286" y="8874"/>
                  </a:lnTo>
                  <a:cubicBezTo>
                    <a:pt x="17101" y="9891"/>
                    <a:pt x="16731" y="11000"/>
                    <a:pt x="16269" y="11924"/>
                  </a:cubicBezTo>
                  <a:cubicBezTo>
                    <a:pt x="15715" y="13033"/>
                    <a:pt x="14883" y="13958"/>
                    <a:pt x="14051" y="14790"/>
                  </a:cubicBezTo>
                  <a:cubicBezTo>
                    <a:pt x="12955" y="15885"/>
                    <a:pt x="11463" y="16517"/>
                    <a:pt x="9965" y="16517"/>
                  </a:cubicBezTo>
                  <a:cubicBezTo>
                    <a:pt x="9693" y="16517"/>
                    <a:pt x="9421" y="16496"/>
                    <a:pt x="9152" y="16453"/>
                  </a:cubicBezTo>
                  <a:cubicBezTo>
                    <a:pt x="7211" y="16084"/>
                    <a:pt x="5362" y="15067"/>
                    <a:pt x="4068" y="13496"/>
                  </a:cubicBezTo>
                  <a:cubicBezTo>
                    <a:pt x="2589" y="12109"/>
                    <a:pt x="1665" y="10260"/>
                    <a:pt x="1295" y="8319"/>
                  </a:cubicBezTo>
                  <a:cubicBezTo>
                    <a:pt x="1110" y="6563"/>
                    <a:pt x="1757" y="4807"/>
                    <a:pt x="3143" y="3605"/>
                  </a:cubicBezTo>
                  <a:cubicBezTo>
                    <a:pt x="4068" y="2681"/>
                    <a:pt x="5177" y="1941"/>
                    <a:pt x="6471" y="1571"/>
                  </a:cubicBezTo>
                  <a:cubicBezTo>
                    <a:pt x="6711" y="1534"/>
                    <a:pt x="6955" y="1516"/>
                    <a:pt x="7200" y="1516"/>
                  </a:cubicBezTo>
                  <a:cubicBezTo>
                    <a:pt x="8176" y="1516"/>
                    <a:pt x="9152" y="1812"/>
                    <a:pt x="9891" y="2403"/>
                  </a:cubicBezTo>
                  <a:lnTo>
                    <a:pt x="10169" y="2218"/>
                  </a:lnTo>
                  <a:lnTo>
                    <a:pt x="80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2127675" y="668525"/>
              <a:ext cx="434475" cy="424375"/>
            </a:xfrm>
            <a:custGeom>
              <a:avLst/>
              <a:gdLst/>
              <a:ahLst/>
              <a:cxnLst/>
              <a:rect l="l" t="t" r="r" b="b"/>
              <a:pathLst>
                <a:path w="17379" h="16975" extrusionOk="0">
                  <a:moveTo>
                    <a:pt x="7512" y="927"/>
                  </a:moveTo>
                  <a:cubicBezTo>
                    <a:pt x="8127" y="927"/>
                    <a:pt x="8743" y="1040"/>
                    <a:pt x="9336" y="1271"/>
                  </a:cubicBezTo>
                  <a:cubicBezTo>
                    <a:pt x="11277" y="2010"/>
                    <a:pt x="12849" y="3397"/>
                    <a:pt x="13958" y="5061"/>
                  </a:cubicBezTo>
                  <a:cubicBezTo>
                    <a:pt x="15160" y="6725"/>
                    <a:pt x="15807" y="8666"/>
                    <a:pt x="15807" y="10699"/>
                  </a:cubicBezTo>
                  <a:cubicBezTo>
                    <a:pt x="15714" y="12456"/>
                    <a:pt x="14698" y="14119"/>
                    <a:pt x="13219" y="15044"/>
                  </a:cubicBezTo>
                  <a:cubicBezTo>
                    <a:pt x="12267" y="15758"/>
                    <a:pt x="11123" y="16127"/>
                    <a:pt x="9986" y="16127"/>
                  </a:cubicBezTo>
                  <a:cubicBezTo>
                    <a:pt x="9356" y="16127"/>
                    <a:pt x="8728" y="16014"/>
                    <a:pt x="8135" y="15783"/>
                  </a:cubicBezTo>
                  <a:cubicBezTo>
                    <a:pt x="6194" y="15044"/>
                    <a:pt x="4622" y="13657"/>
                    <a:pt x="3605" y="11901"/>
                  </a:cubicBezTo>
                  <a:cubicBezTo>
                    <a:pt x="2404" y="10330"/>
                    <a:pt x="1757" y="8296"/>
                    <a:pt x="1757" y="6262"/>
                  </a:cubicBezTo>
                  <a:cubicBezTo>
                    <a:pt x="1849" y="4506"/>
                    <a:pt x="2773" y="2935"/>
                    <a:pt x="4345" y="2010"/>
                  </a:cubicBezTo>
                  <a:cubicBezTo>
                    <a:pt x="5297" y="1297"/>
                    <a:pt x="6402" y="927"/>
                    <a:pt x="7512" y="927"/>
                  </a:cubicBezTo>
                  <a:close/>
                  <a:moveTo>
                    <a:pt x="8784" y="1"/>
                  </a:moveTo>
                  <a:cubicBezTo>
                    <a:pt x="7080" y="1"/>
                    <a:pt x="5411" y="558"/>
                    <a:pt x="4068" y="1548"/>
                  </a:cubicBezTo>
                  <a:cubicBezTo>
                    <a:pt x="2126" y="2658"/>
                    <a:pt x="740" y="4599"/>
                    <a:pt x="370" y="6817"/>
                  </a:cubicBezTo>
                  <a:cubicBezTo>
                    <a:pt x="0" y="8943"/>
                    <a:pt x="555" y="11162"/>
                    <a:pt x="1849" y="12918"/>
                  </a:cubicBezTo>
                  <a:cubicBezTo>
                    <a:pt x="3051" y="14859"/>
                    <a:pt x="4899" y="16245"/>
                    <a:pt x="7118" y="16800"/>
                  </a:cubicBezTo>
                  <a:cubicBezTo>
                    <a:pt x="7680" y="16917"/>
                    <a:pt x="8247" y="16975"/>
                    <a:pt x="8812" y="16975"/>
                  </a:cubicBezTo>
                  <a:cubicBezTo>
                    <a:pt x="10477" y="16975"/>
                    <a:pt x="12115" y="16472"/>
                    <a:pt x="13496" y="15506"/>
                  </a:cubicBezTo>
                  <a:cubicBezTo>
                    <a:pt x="15437" y="14304"/>
                    <a:pt x="16731" y="12363"/>
                    <a:pt x="17101" y="10145"/>
                  </a:cubicBezTo>
                  <a:cubicBezTo>
                    <a:pt x="17378" y="7926"/>
                    <a:pt x="16824" y="5708"/>
                    <a:pt x="15529" y="3859"/>
                  </a:cubicBezTo>
                  <a:cubicBezTo>
                    <a:pt x="14420" y="2010"/>
                    <a:pt x="12479" y="624"/>
                    <a:pt x="10353" y="162"/>
                  </a:cubicBezTo>
                  <a:cubicBezTo>
                    <a:pt x="9832" y="53"/>
                    <a:pt x="9306" y="1"/>
                    <a:pt x="8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2492800" y="487675"/>
              <a:ext cx="427525" cy="439100"/>
            </a:xfrm>
            <a:custGeom>
              <a:avLst/>
              <a:gdLst/>
              <a:ahLst/>
              <a:cxnLst/>
              <a:rect l="l" t="t" r="r" b="b"/>
              <a:pathLst>
                <a:path w="17101" h="17564" extrusionOk="0">
                  <a:moveTo>
                    <a:pt x="5824" y="1"/>
                  </a:moveTo>
                  <a:lnTo>
                    <a:pt x="0" y="2589"/>
                  </a:lnTo>
                  <a:lnTo>
                    <a:pt x="185" y="2866"/>
                  </a:lnTo>
                  <a:cubicBezTo>
                    <a:pt x="462" y="2682"/>
                    <a:pt x="740" y="2589"/>
                    <a:pt x="1017" y="2497"/>
                  </a:cubicBezTo>
                  <a:cubicBezTo>
                    <a:pt x="1171" y="2435"/>
                    <a:pt x="1325" y="2404"/>
                    <a:pt x="1476" y="2404"/>
                  </a:cubicBezTo>
                  <a:cubicBezTo>
                    <a:pt x="1777" y="2404"/>
                    <a:pt x="2065" y="2528"/>
                    <a:pt x="2311" y="2774"/>
                  </a:cubicBezTo>
                  <a:cubicBezTo>
                    <a:pt x="3143" y="3883"/>
                    <a:pt x="3882" y="5177"/>
                    <a:pt x="4345" y="6471"/>
                  </a:cubicBezTo>
                  <a:lnTo>
                    <a:pt x="6748" y="11740"/>
                  </a:lnTo>
                  <a:cubicBezTo>
                    <a:pt x="7302" y="12757"/>
                    <a:pt x="7672" y="13774"/>
                    <a:pt x="8042" y="14791"/>
                  </a:cubicBezTo>
                  <a:cubicBezTo>
                    <a:pt x="8134" y="15160"/>
                    <a:pt x="8227" y="15438"/>
                    <a:pt x="8227" y="15715"/>
                  </a:cubicBezTo>
                  <a:cubicBezTo>
                    <a:pt x="8227" y="15992"/>
                    <a:pt x="8134" y="16177"/>
                    <a:pt x="8042" y="16362"/>
                  </a:cubicBezTo>
                  <a:cubicBezTo>
                    <a:pt x="7950" y="16547"/>
                    <a:pt x="7765" y="16732"/>
                    <a:pt x="7580" y="16824"/>
                  </a:cubicBezTo>
                  <a:cubicBezTo>
                    <a:pt x="7395" y="17009"/>
                    <a:pt x="7118" y="17101"/>
                    <a:pt x="6840" y="17286"/>
                  </a:cubicBezTo>
                  <a:lnTo>
                    <a:pt x="6933" y="17564"/>
                  </a:lnTo>
                  <a:lnTo>
                    <a:pt x="17101" y="12849"/>
                  </a:lnTo>
                  <a:lnTo>
                    <a:pt x="15714" y="9799"/>
                  </a:lnTo>
                  <a:lnTo>
                    <a:pt x="15437" y="9984"/>
                  </a:lnTo>
                  <a:cubicBezTo>
                    <a:pt x="16269" y="11648"/>
                    <a:pt x="14882" y="13404"/>
                    <a:pt x="11185" y="15068"/>
                  </a:cubicBezTo>
                  <a:cubicBezTo>
                    <a:pt x="10723" y="15068"/>
                    <a:pt x="10260" y="14791"/>
                    <a:pt x="10076" y="14421"/>
                  </a:cubicBezTo>
                  <a:cubicBezTo>
                    <a:pt x="9428" y="13404"/>
                    <a:pt x="8874" y="12480"/>
                    <a:pt x="8504" y="11370"/>
                  </a:cubicBezTo>
                  <a:lnTo>
                    <a:pt x="5916" y="5824"/>
                  </a:lnTo>
                  <a:cubicBezTo>
                    <a:pt x="4714" y="3329"/>
                    <a:pt x="4252" y="1850"/>
                    <a:pt x="4529" y="1387"/>
                  </a:cubicBezTo>
                  <a:cubicBezTo>
                    <a:pt x="4807" y="833"/>
                    <a:pt x="5269" y="463"/>
                    <a:pt x="5916" y="278"/>
                  </a:cubicBezTo>
                  <a:lnTo>
                    <a:pt x="58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2862525" y="330825"/>
              <a:ext cx="432175" cy="425900"/>
            </a:xfrm>
            <a:custGeom>
              <a:avLst/>
              <a:gdLst/>
              <a:ahLst/>
              <a:cxnLst/>
              <a:rect l="l" t="t" r="r" b="b"/>
              <a:pathLst>
                <a:path w="17287" h="17036" extrusionOk="0">
                  <a:moveTo>
                    <a:pt x="8241" y="729"/>
                  </a:moveTo>
                  <a:cubicBezTo>
                    <a:pt x="9419" y="729"/>
                    <a:pt x="10569" y="1099"/>
                    <a:pt x="11555" y="1838"/>
                  </a:cubicBezTo>
                  <a:cubicBezTo>
                    <a:pt x="13126" y="3132"/>
                    <a:pt x="14236" y="4888"/>
                    <a:pt x="14698" y="6830"/>
                  </a:cubicBezTo>
                  <a:cubicBezTo>
                    <a:pt x="15345" y="8771"/>
                    <a:pt x="15345" y="10897"/>
                    <a:pt x="14698" y="12838"/>
                  </a:cubicBezTo>
                  <a:cubicBezTo>
                    <a:pt x="14143" y="14502"/>
                    <a:pt x="12664" y="15703"/>
                    <a:pt x="10908" y="16073"/>
                  </a:cubicBezTo>
                  <a:cubicBezTo>
                    <a:pt x="10323" y="16289"/>
                    <a:pt x="9727" y="16391"/>
                    <a:pt x="9138" y="16391"/>
                  </a:cubicBezTo>
                  <a:cubicBezTo>
                    <a:pt x="7960" y="16391"/>
                    <a:pt x="6810" y="15981"/>
                    <a:pt x="5824" y="15241"/>
                  </a:cubicBezTo>
                  <a:cubicBezTo>
                    <a:pt x="4253" y="13947"/>
                    <a:pt x="3143" y="12191"/>
                    <a:pt x="2681" y="10250"/>
                  </a:cubicBezTo>
                  <a:cubicBezTo>
                    <a:pt x="2034" y="8309"/>
                    <a:pt x="2034" y="6183"/>
                    <a:pt x="2681" y="4334"/>
                  </a:cubicBezTo>
                  <a:cubicBezTo>
                    <a:pt x="3328" y="2578"/>
                    <a:pt x="4715" y="1376"/>
                    <a:pt x="6471" y="1006"/>
                  </a:cubicBezTo>
                  <a:cubicBezTo>
                    <a:pt x="7057" y="821"/>
                    <a:pt x="7652" y="729"/>
                    <a:pt x="8241" y="729"/>
                  </a:cubicBezTo>
                  <a:close/>
                  <a:moveTo>
                    <a:pt x="8895" y="0"/>
                  </a:moveTo>
                  <a:cubicBezTo>
                    <a:pt x="8032" y="0"/>
                    <a:pt x="7152" y="145"/>
                    <a:pt x="6286" y="452"/>
                  </a:cubicBezTo>
                  <a:cubicBezTo>
                    <a:pt x="4160" y="914"/>
                    <a:pt x="2312" y="2300"/>
                    <a:pt x="1202" y="4334"/>
                  </a:cubicBezTo>
                  <a:cubicBezTo>
                    <a:pt x="186" y="6275"/>
                    <a:pt x="1" y="8493"/>
                    <a:pt x="740" y="10619"/>
                  </a:cubicBezTo>
                  <a:cubicBezTo>
                    <a:pt x="1295" y="12838"/>
                    <a:pt x="2681" y="14687"/>
                    <a:pt x="4622" y="15888"/>
                  </a:cubicBezTo>
                  <a:cubicBezTo>
                    <a:pt x="5846" y="16645"/>
                    <a:pt x="7216" y="17036"/>
                    <a:pt x="8617" y="17036"/>
                  </a:cubicBezTo>
                  <a:cubicBezTo>
                    <a:pt x="9439" y="17036"/>
                    <a:pt x="10272" y="16901"/>
                    <a:pt x="11093" y="16628"/>
                  </a:cubicBezTo>
                  <a:cubicBezTo>
                    <a:pt x="13219" y="16073"/>
                    <a:pt x="15068" y="14687"/>
                    <a:pt x="16084" y="12653"/>
                  </a:cubicBezTo>
                  <a:cubicBezTo>
                    <a:pt x="17101" y="10619"/>
                    <a:pt x="17286" y="8309"/>
                    <a:pt x="16547" y="6183"/>
                  </a:cubicBezTo>
                  <a:cubicBezTo>
                    <a:pt x="15728" y="2463"/>
                    <a:pt x="12455" y="0"/>
                    <a:pt x="8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3324700" y="258675"/>
              <a:ext cx="420600" cy="423150"/>
            </a:xfrm>
            <a:custGeom>
              <a:avLst/>
              <a:gdLst/>
              <a:ahLst/>
              <a:cxnLst/>
              <a:rect l="l" t="t" r="r" b="b"/>
              <a:pathLst>
                <a:path w="16824" h="16926" extrusionOk="0">
                  <a:moveTo>
                    <a:pt x="6272" y="520"/>
                  </a:moveTo>
                  <a:cubicBezTo>
                    <a:pt x="8437" y="520"/>
                    <a:pt x="9644" y="1561"/>
                    <a:pt x="9891" y="3707"/>
                  </a:cubicBezTo>
                  <a:cubicBezTo>
                    <a:pt x="10076" y="4724"/>
                    <a:pt x="9706" y="5741"/>
                    <a:pt x="8967" y="6480"/>
                  </a:cubicBezTo>
                  <a:cubicBezTo>
                    <a:pt x="8227" y="7220"/>
                    <a:pt x="7211" y="7682"/>
                    <a:pt x="6194" y="7774"/>
                  </a:cubicBezTo>
                  <a:lnTo>
                    <a:pt x="4715" y="7867"/>
                  </a:lnTo>
                  <a:lnTo>
                    <a:pt x="3883" y="749"/>
                  </a:lnTo>
                  <a:lnTo>
                    <a:pt x="5454" y="565"/>
                  </a:lnTo>
                  <a:cubicBezTo>
                    <a:pt x="5740" y="535"/>
                    <a:pt x="6013" y="520"/>
                    <a:pt x="6272" y="520"/>
                  </a:cubicBezTo>
                  <a:close/>
                  <a:moveTo>
                    <a:pt x="6967" y="0"/>
                  </a:moveTo>
                  <a:cubicBezTo>
                    <a:pt x="6470" y="0"/>
                    <a:pt x="5935" y="34"/>
                    <a:pt x="5362" y="102"/>
                  </a:cubicBezTo>
                  <a:lnTo>
                    <a:pt x="1" y="657"/>
                  </a:lnTo>
                  <a:lnTo>
                    <a:pt x="1" y="934"/>
                  </a:lnTo>
                  <a:cubicBezTo>
                    <a:pt x="174" y="909"/>
                    <a:pt x="341" y="898"/>
                    <a:pt x="503" y="898"/>
                  </a:cubicBezTo>
                  <a:cubicBezTo>
                    <a:pt x="945" y="898"/>
                    <a:pt x="1351" y="984"/>
                    <a:pt x="1757" y="1119"/>
                  </a:cubicBezTo>
                  <a:cubicBezTo>
                    <a:pt x="1942" y="1304"/>
                    <a:pt x="2127" y="1581"/>
                    <a:pt x="2312" y="2136"/>
                  </a:cubicBezTo>
                  <a:cubicBezTo>
                    <a:pt x="2589" y="3245"/>
                    <a:pt x="2774" y="4447"/>
                    <a:pt x="2774" y="5556"/>
                  </a:cubicBezTo>
                  <a:lnTo>
                    <a:pt x="3421" y="11472"/>
                  </a:lnTo>
                  <a:cubicBezTo>
                    <a:pt x="3606" y="12489"/>
                    <a:pt x="3698" y="13228"/>
                    <a:pt x="3698" y="13783"/>
                  </a:cubicBezTo>
                  <a:cubicBezTo>
                    <a:pt x="3791" y="14984"/>
                    <a:pt x="3698" y="15816"/>
                    <a:pt x="3421" y="16094"/>
                  </a:cubicBezTo>
                  <a:cubicBezTo>
                    <a:pt x="2959" y="16463"/>
                    <a:pt x="2404" y="16648"/>
                    <a:pt x="1757" y="16648"/>
                  </a:cubicBezTo>
                  <a:lnTo>
                    <a:pt x="1757" y="16926"/>
                  </a:lnTo>
                  <a:lnTo>
                    <a:pt x="8043" y="16278"/>
                  </a:lnTo>
                  <a:lnTo>
                    <a:pt x="7950" y="16001"/>
                  </a:lnTo>
                  <a:cubicBezTo>
                    <a:pt x="7788" y="16024"/>
                    <a:pt x="7632" y="16036"/>
                    <a:pt x="7481" y="16036"/>
                  </a:cubicBezTo>
                  <a:cubicBezTo>
                    <a:pt x="7026" y="16036"/>
                    <a:pt x="6610" y="15932"/>
                    <a:pt x="6194" y="15724"/>
                  </a:cubicBezTo>
                  <a:cubicBezTo>
                    <a:pt x="5917" y="15447"/>
                    <a:pt x="5639" y="15077"/>
                    <a:pt x="5639" y="14615"/>
                  </a:cubicBezTo>
                  <a:cubicBezTo>
                    <a:pt x="5362" y="13505"/>
                    <a:pt x="5177" y="12396"/>
                    <a:pt x="5085" y="11287"/>
                  </a:cubicBezTo>
                  <a:lnTo>
                    <a:pt x="4807" y="8329"/>
                  </a:lnTo>
                  <a:cubicBezTo>
                    <a:pt x="5454" y="8329"/>
                    <a:pt x="6194" y="8514"/>
                    <a:pt x="6841" y="8791"/>
                  </a:cubicBezTo>
                  <a:cubicBezTo>
                    <a:pt x="7488" y="9161"/>
                    <a:pt x="8043" y="9623"/>
                    <a:pt x="8505" y="10178"/>
                  </a:cubicBezTo>
                  <a:cubicBezTo>
                    <a:pt x="8967" y="10732"/>
                    <a:pt x="9521" y="11379"/>
                    <a:pt x="9984" y="12026"/>
                  </a:cubicBezTo>
                  <a:cubicBezTo>
                    <a:pt x="10446" y="12674"/>
                    <a:pt x="10816" y="13228"/>
                    <a:pt x="11185" y="13783"/>
                  </a:cubicBezTo>
                  <a:cubicBezTo>
                    <a:pt x="11555" y="14337"/>
                    <a:pt x="11925" y="14800"/>
                    <a:pt x="12387" y="15169"/>
                  </a:cubicBezTo>
                  <a:cubicBezTo>
                    <a:pt x="12664" y="15539"/>
                    <a:pt x="13126" y="15631"/>
                    <a:pt x="13589" y="15631"/>
                  </a:cubicBezTo>
                  <a:lnTo>
                    <a:pt x="16824" y="15262"/>
                  </a:lnTo>
                  <a:lnTo>
                    <a:pt x="16731" y="15077"/>
                  </a:lnTo>
                  <a:cubicBezTo>
                    <a:pt x="16639" y="15083"/>
                    <a:pt x="16546" y="15085"/>
                    <a:pt x="16454" y="15085"/>
                  </a:cubicBezTo>
                  <a:cubicBezTo>
                    <a:pt x="15081" y="15085"/>
                    <a:pt x="13814" y="14441"/>
                    <a:pt x="13034" y="13228"/>
                  </a:cubicBezTo>
                  <a:cubicBezTo>
                    <a:pt x="12479" y="12674"/>
                    <a:pt x="12017" y="12026"/>
                    <a:pt x="11555" y="11379"/>
                  </a:cubicBezTo>
                  <a:cubicBezTo>
                    <a:pt x="10723" y="9993"/>
                    <a:pt x="9521" y="8791"/>
                    <a:pt x="8043" y="8052"/>
                  </a:cubicBezTo>
                  <a:cubicBezTo>
                    <a:pt x="9152" y="7774"/>
                    <a:pt x="10076" y="7220"/>
                    <a:pt x="10816" y="6388"/>
                  </a:cubicBezTo>
                  <a:cubicBezTo>
                    <a:pt x="11463" y="5556"/>
                    <a:pt x="11832" y="4447"/>
                    <a:pt x="11647" y="3338"/>
                  </a:cubicBezTo>
                  <a:cubicBezTo>
                    <a:pt x="11411" y="1132"/>
                    <a:pt x="9832" y="0"/>
                    <a:pt x="69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3731425" y="240425"/>
              <a:ext cx="286575" cy="413675"/>
            </a:xfrm>
            <a:custGeom>
              <a:avLst/>
              <a:gdLst/>
              <a:ahLst/>
              <a:cxnLst/>
              <a:rect l="l" t="t" r="r" b="b"/>
              <a:pathLst>
                <a:path w="11463" h="16547" extrusionOk="0">
                  <a:moveTo>
                    <a:pt x="555" y="0"/>
                  </a:moveTo>
                  <a:lnTo>
                    <a:pt x="555" y="185"/>
                  </a:lnTo>
                  <a:cubicBezTo>
                    <a:pt x="1109" y="185"/>
                    <a:pt x="1756" y="370"/>
                    <a:pt x="2219" y="740"/>
                  </a:cubicBezTo>
                  <a:cubicBezTo>
                    <a:pt x="2496" y="1017"/>
                    <a:pt x="2588" y="1479"/>
                    <a:pt x="2588" y="1849"/>
                  </a:cubicBezTo>
                  <a:cubicBezTo>
                    <a:pt x="2681" y="3051"/>
                    <a:pt x="2773" y="4160"/>
                    <a:pt x="2681" y="5362"/>
                  </a:cubicBezTo>
                  <a:lnTo>
                    <a:pt x="2496" y="11093"/>
                  </a:lnTo>
                  <a:cubicBezTo>
                    <a:pt x="2404" y="13866"/>
                    <a:pt x="2219" y="15345"/>
                    <a:pt x="1756" y="15622"/>
                  </a:cubicBezTo>
                  <a:cubicBezTo>
                    <a:pt x="1374" y="15928"/>
                    <a:pt x="864" y="16108"/>
                    <a:pt x="385" y="16108"/>
                  </a:cubicBezTo>
                  <a:cubicBezTo>
                    <a:pt x="286" y="16108"/>
                    <a:pt x="188" y="16100"/>
                    <a:pt x="93" y="16084"/>
                  </a:cubicBezTo>
                  <a:lnTo>
                    <a:pt x="0" y="16361"/>
                  </a:lnTo>
                  <a:lnTo>
                    <a:pt x="7025" y="16546"/>
                  </a:lnTo>
                  <a:lnTo>
                    <a:pt x="7025" y="16269"/>
                  </a:lnTo>
                  <a:cubicBezTo>
                    <a:pt x="6471" y="16269"/>
                    <a:pt x="5824" y="16177"/>
                    <a:pt x="5177" y="15992"/>
                  </a:cubicBezTo>
                  <a:cubicBezTo>
                    <a:pt x="4992" y="15992"/>
                    <a:pt x="4807" y="15807"/>
                    <a:pt x="4714" y="15622"/>
                  </a:cubicBezTo>
                  <a:cubicBezTo>
                    <a:pt x="4622" y="15437"/>
                    <a:pt x="4530" y="15252"/>
                    <a:pt x="4437" y="15067"/>
                  </a:cubicBezTo>
                  <a:cubicBezTo>
                    <a:pt x="4160" y="13773"/>
                    <a:pt x="4067" y="12479"/>
                    <a:pt x="4252" y="11185"/>
                  </a:cubicBezTo>
                  <a:lnTo>
                    <a:pt x="4252" y="8504"/>
                  </a:lnTo>
                  <a:cubicBezTo>
                    <a:pt x="5177" y="8504"/>
                    <a:pt x="6008" y="8597"/>
                    <a:pt x="6840" y="8874"/>
                  </a:cubicBezTo>
                  <a:cubicBezTo>
                    <a:pt x="7303" y="8967"/>
                    <a:pt x="7672" y="9244"/>
                    <a:pt x="7857" y="9614"/>
                  </a:cubicBezTo>
                  <a:cubicBezTo>
                    <a:pt x="8042" y="10076"/>
                    <a:pt x="8134" y="10630"/>
                    <a:pt x="8042" y="11093"/>
                  </a:cubicBezTo>
                  <a:lnTo>
                    <a:pt x="8319" y="11185"/>
                  </a:lnTo>
                  <a:lnTo>
                    <a:pt x="8504" y="5454"/>
                  </a:lnTo>
                  <a:lnTo>
                    <a:pt x="8227" y="5454"/>
                  </a:lnTo>
                  <a:cubicBezTo>
                    <a:pt x="8227" y="5916"/>
                    <a:pt x="8227" y="6286"/>
                    <a:pt x="8134" y="6656"/>
                  </a:cubicBezTo>
                  <a:cubicBezTo>
                    <a:pt x="8042" y="7025"/>
                    <a:pt x="7857" y="7210"/>
                    <a:pt x="7580" y="7395"/>
                  </a:cubicBezTo>
                  <a:cubicBezTo>
                    <a:pt x="7210" y="7673"/>
                    <a:pt x="6840" y="7857"/>
                    <a:pt x="6471" y="7857"/>
                  </a:cubicBezTo>
                  <a:cubicBezTo>
                    <a:pt x="5916" y="7950"/>
                    <a:pt x="5177" y="7950"/>
                    <a:pt x="4345" y="7950"/>
                  </a:cubicBezTo>
                  <a:lnTo>
                    <a:pt x="4530" y="555"/>
                  </a:lnTo>
                  <a:cubicBezTo>
                    <a:pt x="6193" y="555"/>
                    <a:pt x="7950" y="740"/>
                    <a:pt x="9521" y="1295"/>
                  </a:cubicBezTo>
                  <a:cubicBezTo>
                    <a:pt x="10538" y="1572"/>
                    <a:pt x="11185" y="2496"/>
                    <a:pt x="11092" y="3513"/>
                  </a:cubicBezTo>
                  <a:lnTo>
                    <a:pt x="11370" y="3605"/>
                  </a:lnTo>
                  <a:lnTo>
                    <a:pt x="11462" y="185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4089600" y="249675"/>
              <a:ext cx="436775" cy="450050"/>
            </a:xfrm>
            <a:custGeom>
              <a:avLst/>
              <a:gdLst/>
              <a:ahLst/>
              <a:cxnLst/>
              <a:rect l="l" t="t" r="r" b="b"/>
              <a:pathLst>
                <a:path w="17471" h="18002" extrusionOk="0">
                  <a:moveTo>
                    <a:pt x="278" y="0"/>
                  </a:moveTo>
                  <a:lnTo>
                    <a:pt x="278" y="277"/>
                  </a:lnTo>
                  <a:cubicBezTo>
                    <a:pt x="925" y="277"/>
                    <a:pt x="1480" y="555"/>
                    <a:pt x="1942" y="1017"/>
                  </a:cubicBezTo>
                  <a:cubicBezTo>
                    <a:pt x="2127" y="1387"/>
                    <a:pt x="2219" y="1756"/>
                    <a:pt x="2127" y="2126"/>
                  </a:cubicBezTo>
                  <a:cubicBezTo>
                    <a:pt x="2034" y="3328"/>
                    <a:pt x="1942" y="4437"/>
                    <a:pt x="1664" y="5546"/>
                  </a:cubicBezTo>
                  <a:lnTo>
                    <a:pt x="740" y="10353"/>
                  </a:lnTo>
                  <a:cubicBezTo>
                    <a:pt x="1" y="14605"/>
                    <a:pt x="1664" y="17101"/>
                    <a:pt x="5824" y="17840"/>
                  </a:cubicBezTo>
                  <a:cubicBezTo>
                    <a:pt x="6262" y="17950"/>
                    <a:pt x="6713" y="18001"/>
                    <a:pt x="7168" y="18001"/>
                  </a:cubicBezTo>
                  <a:cubicBezTo>
                    <a:pt x="7867" y="18001"/>
                    <a:pt x="8572" y="17879"/>
                    <a:pt x="9244" y="17655"/>
                  </a:cubicBezTo>
                  <a:cubicBezTo>
                    <a:pt x="9799" y="17470"/>
                    <a:pt x="10353" y="17193"/>
                    <a:pt x="10908" y="16731"/>
                  </a:cubicBezTo>
                  <a:cubicBezTo>
                    <a:pt x="11370" y="16269"/>
                    <a:pt x="11832" y="15714"/>
                    <a:pt x="12202" y="15067"/>
                  </a:cubicBezTo>
                  <a:cubicBezTo>
                    <a:pt x="12664" y="14235"/>
                    <a:pt x="12942" y="13311"/>
                    <a:pt x="13034" y="12386"/>
                  </a:cubicBezTo>
                  <a:lnTo>
                    <a:pt x="13958" y="7857"/>
                  </a:lnTo>
                  <a:cubicBezTo>
                    <a:pt x="14051" y="6748"/>
                    <a:pt x="14328" y="5639"/>
                    <a:pt x="14790" y="4529"/>
                  </a:cubicBezTo>
                  <a:cubicBezTo>
                    <a:pt x="14883" y="4067"/>
                    <a:pt x="15252" y="3698"/>
                    <a:pt x="15715" y="3420"/>
                  </a:cubicBezTo>
                  <a:cubicBezTo>
                    <a:pt x="15992" y="3328"/>
                    <a:pt x="16269" y="3282"/>
                    <a:pt x="16546" y="3282"/>
                  </a:cubicBezTo>
                  <a:cubicBezTo>
                    <a:pt x="16824" y="3282"/>
                    <a:pt x="17101" y="3328"/>
                    <a:pt x="17378" y="3420"/>
                  </a:cubicBezTo>
                  <a:lnTo>
                    <a:pt x="17471" y="3143"/>
                  </a:lnTo>
                  <a:lnTo>
                    <a:pt x="11740" y="2126"/>
                  </a:lnTo>
                  <a:lnTo>
                    <a:pt x="11740" y="2403"/>
                  </a:lnTo>
                  <a:cubicBezTo>
                    <a:pt x="12294" y="2403"/>
                    <a:pt x="12849" y="2681"/>
                    <a:pt x="13311" y="2958"/>
                  </a:cubicBezTo>
                  <a:cubicBezTo>
                    <a:pt x="13681" y="3420"/>
                    <a:pt x="13773" y="3882"/>
                    <a:pt x="13773" y="4437"/>
                  </a:cubicBezTo>
                  <a:cubicBezTo>
                    <a:pt x="13681" y="5546"/>
                    <a:pt x="13589" y="6655"/>
                    <a:pt x="13311" y="7765"/>
                  </a:cubicBezTo>
                  <a:lnTo>
                    <a:pt x="12479" y="12386"/>
                  </a:lnTo>
                  <a:cubicBezTo>
                    <a:pt x="12294" y="13958"/>
                    <a:pt x="11463" y="15529"/>
                    <a:pt x="10168" y="16546"/>
                  </a:cubicBezTo>
                  <a:cubicBezTo>
                    <a:pt x="9343" y="17097"/>
                    <a:pt x="8312" y="17391"/>
                    <a:pt x="7267" y="17391"/>
                  </a:cubicBezTo>
                  <a:cubicBezTo>
                    <a:pt x="6908" y="17391"/>
                    <a:pt x="6548" y="17356"/>
                    <a:pt x="6194" y="17286"/>
                  </a:cubicBezTo>
                  <a:cubicBezTo>
                    <a:pt x="4900" y="17101"/>
                    <a:pt x="3698" y="16361"/>
                    <a:pt x="2866" y="15344"/>
                  </a:cubicBezTo>
                  <a:cubicBezTo>
                    <a:pt x="2127" y="13958"/>
                    <a:pt x="1942" y="12294"/>
                    <a:pt x="2404" y="10815"/>
                  </a:cubicBezTo>
                  <a:lnTo>
                    <a:pt x="3236" y="5916"/>
                  </a:lnTo>
                  <a:cubicBezTo>
                    <a:pt x="3421" y="4807"/>
                    <a:pt x="3698" y="3698"/>
                    <a:pt x="3975" y="2681"/>
                  </a:cubicBezTo>
                  <a:cubicBezTo>
                    <a:pt x="4068" y="2311"/>
                    <a:pt x="4253" y="2034"/>
                    <a:pt x="4345" y="1756"/>
                  </a:cubicBezTo>
                  <a:cubicBezTo>
                    <a:pt x="4530" y="1664"/>
                    <a:pt x="4715" y="1479"/>
                    <a:pt x="4900" y="1387"/>
                  </a:cubicBezTo>
                  <a:cubicBezTo>
                    <a:pt x="5085" y="1294"/>
                    <a:pt x="5269" y="1294"/>
                    <a:pt x="5547" y="1294"/>
                  </a:cubicBezTo>
                  <a:cubicBezTo>
                    <a:pt x="5824" y="1294"/>
                    <a:pt x="6101" y="1294"/>
                    <a:pt x="6471" y="1387"/>
                  </a:cubicBezTo>
                  <a:lnTo>
                    <a:pt x="6563" y="1109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4475525" y="358275"/>
              <a:ext cx="291200" cy="480700"/>
            </a:xfrm>
            <a:custGeom>
              <a:avLst/>
              <a:gdLst/>
              <a:ahLst/>
              <a:cxnLst/>
              <a:rect l="l" t="t" r="r" b="b"/>
              <a:pathLst>
                <a:path w="11648" h="19228" extrusionOk="0">
                  <a:moveTo>
                    <a:pt x="5454" y="1"/>
                  </a:moveTo>
                  <a:lnTo>
                    <a:pt x="5454" y="278"/>
                  </a:lnTo>
                  <a:cubicBezTo>
                    <a:pt x="5731" y="370"/>
                    <a:pt x="6009" y="555"/>
                    <a:pt x="6286" y="648"/>
                  </a:cubicBezTo>
                  <a:cubicBezTo>
                    <a:pt x="6748" y="833"/>
                    <a:pt x="7025" y="1202"/>
                    <a:pt x="7025" y="1664"/>
                  </a:cubicBezTo>
                  <a:cubicBezTo>
                    <a:pt x="6840" y="3143"/>
                    <a:pt x="6471" y="4530"/>
                    <a:pt x="5916" y="5824"/>
                  </a:cubicBezTo>
                  <a:lnTo>
                    <a:pt x="3975" y="11278"/>
                  </a:lnTo>
                  <a:cubicBezTo>
                    <a:pt x="3605" y="12294"/>
                    <a:pt x="3143" y="13404"/>
                    <a:pt x="2681" y="14328"/>
                  </a:cubicBezTo>
                  <a:cubicBezTo>
                    <a:pt x="2588" y="14698"/>
                    <a:pt x="2404" y="14883"/>
                    <a:pt x="2219" y="15160"/>
                  </a:cubicBezTo>
                  <a:cubicBezTo>
                    <a:pt x="2034" y="15345"/>
                    <a:pt x="1849" y="15437"/>
                    <a:pt x="1664" y="15437"/>
                  </a:cubicBezTo>
                  <a:cubicBezTo>
                    <a:pt x="1525" y="15483"/>
                    <a:pt x="1410" y="15507"/>
                    <a:pt x="1306" y="15507"/>
                  </a:cubicBezTo>
                  <a:cubicBezTo>
                    <a:pt x="1202" y="15507"/>
                    <a:pt x="1109" y="15483"/>
                    <a:pt x="1017" y="15437"/>
                  </a:cubicBezTo>
                  <a:cubicBezTo>
                    <a:pt x="647" y="15437"/>
                    <a:pt x="370" y="15345"/>
                    <a:pt x="93" y="15160"/>
                  </a:cubicBezTo>
                  <a:lnTo>
                    <a:pt x="0" y="15437"/>
                  </a:lnTo>
                  <a:lnTo>
                    <a:pt x="10538" y="19227"/>
                  </a:lnTo>
                  <a:lnTo>
                    <a:pt x="11647" y="15992"/>
                  </a:lnTo>
                  <a:lnTo>
                    <a:pt x="11370" y="15992"/>
                  </a:lnTo>
                  <a:cubicBezTo>
                    <a:pt x="10999" y="16999"/>
                    <a:pt x="10112" y="17519"/>
                    <a:pt x="8708" y="17519"/>
                  </a:cubicBezTo>
                  <a:cubicBezTo>
                    <a:pt x="7663" y="17519"/>
                    <a:pt x="6332" y="17231"/>
                    <a:pt x="4714" y="16639"/>
                  </a:cubicBezTo>
                  <a:cubicBezTo>
                    <a:pt x="4437" y="16269"/>
                    <a:pt x="4252" y="15807"/>
                    <a:pt x="4345" y="15345"/>
                  </a:cubicBezTo>
                  <a:cubicBezTo>
                    <a:pt x="4622" y="14236"/>
                    <a:pt x="4992" y="13219"/>
                    <a:pt x="5361" y="12110"/>
                  </a:cubicBezTo>
                  <a:lnTo>
                    <a:pt x="7395" y="6379"/>
                  </a:lnTo>
                  <a:cubicBezTo>
                    <a:pt x="8319" y="3790"/>
                    <a:pt x="9059" y="2404"/>
                    <a:pt x="9521" y="2219"/>
                  </a:cubicBezTo>
                  <a:cubicBezTo>
                    <a:pt x="9718" y="2154"/>
                    <a:pt x="9926" y="2123"/>
                    <a:pt x="10137" y="2123"/>
                  </a:cubicBezTo>
                  <a:cubicBezTo>
                    <a:pt x="10522" y="2123"/>
                    <a:pt x="10919" y="2225"/>
                    <a:pt x="11277" y="2404"/>
                  </a:cubicBezTo>
                  <a:lnTo>
                    <a:pt x="11370" y="2127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4893775" y="557025"/>
              <a:ext cx="654025" cy="623950"/>
            </a:xfrm>
            <a:custGeom>
              <a:avLst/>
              <a:gdLst/>
              <a:ahLst/>
              <a:cxnLst/>
              <a:rect l="l" t="t" r="r" b="b"/>
              <a:pathLst>
                <a:path w="26161" h="24958" extrusionOk="0">
                  <a:moveTo>
                    <a:pt x="8967" y="0"/>
                  </a:moveTo>
                  <a:lnTo>
                    <a:pt x="8875" y="185"/>
                  </a:lnTo>
                  <a:cubicBezTo>
                    <a:pt x="9244" y="462"/>
                    <a:pt x="9614" y="740"/>
                    <a:pt x="9891" y="1017"/>
                  </a:cubicBezTo>
                  <a:cubicBezTo>
                    <a:pt x="10076" y="1294"/>
                    <a:pt x="10169" y="1664"/>
                    <a:pt x="10076" y="2034"/>
                  </a:cubicBezTo>
                  <a:cubicBezTo>
                    <a:pt x="10076" y="2496"/>
                    <a:pt x="9891" y="3050"/>
                    <a:pt x="9614" y="3513"/>
                  </a:cubicBezTo>
                  <a:cubicBezTo>
                    <a:pt x="9337" y="3975"/>
                    <a:pt x="8875" y="4807"/>
                    <a:pt x="8228" y="5823"/>
                  </a:cubicBezTo>
                  <a:lnTo>
                    <a:pt x="5085" y="10630"/>
                  </a:lnTo>
                  <a:cubicBezTo>
                    <a:pt x="4345" y="11647"/>
                    <a:pt x="3883" y="12386"/>
                    <a:pt x="3513" y="12941"/>
                  </a:cubicBezTo>
                  <a:cubicBezTo>
                    <a:pt x="3144" y="13311"/>
                    <a:pt x="2774" y="13680"/>
                    <a:pt x="2312" y="13958"/>
                  </a:cubicBezTo>
                  <a:cubicBezTo>
                    <a:pt x="2109" y="14093"/>
                    <a:pt x="1856" y="14179"/>
                    <a:pt x="1590" y="14179"/>
                  </a:cubicBezTo>
                  <a:cubicBezTo>
                    <a:pt x="1493" y="14179"/>
                    <a:pt x="1394" y="14167"/>
                    <a:pt x="1295" y="14143"/>
                  </a:cubicBezTo>
                  <a:cubicBezTo>
                    <a:pt x="925" y="13958"/>
                    <a:pt x="556" y="13773"/>
                    <a:pt x="186" y="13496"/>
                  </a:cubicBezTo>
                  <a:lnTo>
                    <a:pt x="1" y="13773"/>
                  </a:lnTo>
                  <a:lnTo>
                    <a:pt x="4808" y="16916"/>
                  </a:lnTo>
                  <a:lnTo>
                    <a:pt x="4900" y="16638"/>
                  </a:lnTo>
                  <a:cubicBezTo>
                    <a:pt x="4438" y="16361"/>
                    <a:pt x="4068" y="15991"/>
                    <a:pt x="3791" y="15437"/>
                  </a:cubicBezTo>
                  <a:cubicBezTo>
                    <a:pt x="3606" y="14974"/>
                    <a:pt x="3698" y="14420"/>
                    <a:pt x="3883" y="13958"/>
                  </a:cubicBezTo>
                  <a:cubicBezTo>
                    <a:pt x="4345" y="12941"/>
                    <a:pt x="4900" y="11924"/>
                    <a:pt x="5547" y="11000"/>
                  </a:cubicBezTo>
                  <a:lnTo>
                    <a:pt x="9707" y="4622"/>
                  </a:lnTo>
                  <a:lnTo>
                    <a:pt x="8413" y="18949"/>
                  </a:lnTo>
                  <a:lnTo>
                    <a:pt x="22093" y="10075"/>
                  </a:lnTo>
                  <a:lnTo>
                    <a:pt x="16732" y="18302"/>
                  </a:lnTo>
                  <a:cubicBezTo>
                    <a:pt x="16177" y="19226"/>
                    <a:pt x="15715" y="19781"/>
                    <a:pt x="15438" y="20243"/>
                  </a:cubicBezTo>
                  <a:cubicBezTo>
                    <a:pt x="14698" y="21260"/>
                    <a:pt x="14143" y="21907"/>
                    <a:pt x="13681" y="21907"/>
                  </a:cubicBezTo>
                  <a:cubicBezTo>
                    <a:pt x="13127" y="21815"/>
                    <a:pt x="12572" y="21630"/>
                    <a:pt x="12110" y="21260"/>
                  </a:cubicBezTo>
                  <a:lnTo>
                    <a:pt x="11925" y="21537"/>
                  </a:lnTo>
                  <a:lnTo>
                    <a:pt x="17101" y="24957"/>
                  </a:lnTo>
                  <a:lnTo>
                    <a:pt x="17286" y="24680"/>
                  </a:lnTo>
                  <a:cubicBezTo>
                    <a:pt x="16732" y="24403"/>
                    <a:pt x="16362" y="23941"/>
                    <a:pt x="16085" y="23386"/>
                  </a:cubicBezTo>
                  <a:cubicBezTo>
                    <a:pt x="16085" y="23016"/>
                    <a:pt x="16177" y="22554"/>
                    <a:pt x="16362" y="22277"/>
                  </a:cubicBezTo>
                  <a:cubicBezTo>
                    <a:pt x="16917" y="21260"/>
                    <a:pt x="17471" y="20243"/>
                    <a:pt x="18118" y="19319"/>
                  </a:cubicBezTo>
                  <a:lnTo>
                    <a:pt x="21261" y="14420"/>
                  </a:lnTo>
                  <a:cubicBezTo>
                    <a:pt x="22832" y="12109"/>
                    <a:pt x="23757" y="11000"/>
                    <a:pt x="24311" y="10907"/>
                  </a:cubicBezTo>
                  <a:cubicBezTo>
                    <a:pt x="24958" y="10907"/>
                    <a:pt x="25513" y="11092"/>
                    <a:pt x="25975" y="11462"/>
                  </a:cubicBezTo>
                  <a:lnTo>
                    <a:pt x="26160" y="11277"/>
                  </a:lnTo>
                  <a:lnTo>
                    <a:pt x="22740" y="9059"/>
                  </a:lnTo>
                  <a:lnTo>
                    <a:pt x="10261" y="17193"/>
                  </a:lnTo>
                  <a:lnTo>
                    <a:pt x="11555" y="1664"/>
                  </a:lnTo>
                  <a:lnTo>
                    <a:pt x="89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5349025" y="919825"/>
              <a:ext cx="483000" cy="499175"/>
            </a:xfrm>
            <a:custGeom>
              <a:avLst/>
              <a:gdLst/>
              <a:ahLst/>
              <a:cxnLst/>
              <a:rect l="l" t="t" r="r" b="b"/>
              <a:pathLst>
                <a:path w="19320" h="19967" extrusionOk="0">
                  <a:moveTo>
                    <a:pt x="11463" y="0"/>
                  </a:moveTo>
                  <a:lnTo>
                    <a:pt x="11278" y="185"/>
                  </a:lnTo>
                  <a:cubicBezTo>
                    <a:pt x="11740" y="555"/>
                    <a:pt x="12110" y="1110"/>
                    <a:pt x="12202" y="1664"/>
                  </a:cubicBezTo>
                  <a:cubicBezTo>
                    <a:pt x="12202" y="2126"/>
                    <a:pt x="12017" y="2496"/>
                    <a:pt x="11740" y="2866"/>
                  </a:cubicBezTo>
                  <a:cubicBezTo>
                    <a:pt x="11000" y="3790"/>
                    <a:pt x="10261" y="4622"/>
                    <a:pt x="9429" y="5454"/>
                  </a:cubicBezTo>
                  <a:lnTo>
                    <a:pt x="5362" y="9614"/>
                  </a:lnTo>
                  <a:cubicBezTo>
                    <a:pt x="3513" y="11555"/>
                    <a:pt x="2311" y="12479"/>
                    <a:pt x="1757" y="12479"/>
                  </a:cubicBezTo>
                  <a:cubicBezTo>
                    <a:pt x="1202" y="12387"/>
                    <a:pt x="648" y="12109"/>
                    <a:pt x="278" y="11647"/>
                  </a:cubicBezTo>
                  <a:lnTo>
                    <a:pt x="1" y="11832"/>
                  </a:lnTo>
                  <a:lnTo>
                    <a:pt x="8597" y="19966"/>
                  </a:lnTo>
                  <a:lnTo>
                    <a:pt x="10908" y="17563"/>
                  </a:lnTo>
                  <a:lnTo>
                    <a:pt x="10631" y="17378"/>
                  </a:lnTo>
                  <a:cubicBezTo>
                    <a:pt x="10226" y="17811"/>
                    <a:pt x="9732" y="18028"/>
                    <a:pt x="9147" y="18028"/>
                  </a:cubicBezTo>
                  <a:cubicBezTo>
                    <a:pt x="7860" y="18028"/>
                    <a:pt x="6136" y="16979"/>
                    <a:pt x="3975" y="14882"/>
                  </a:cubicBezTo>
                  <a:cubicBezTo>
                    <a:pt x="3790" y="14420"/>
                    <a:pt x="3883" y="13866"/>
                    <a:pt x="4160" y="13496"/>
                  </a:cubicBezTo>
                  <a:cubicBezTo>
                    <a:pt x="4807" y="12664"/>
                    <a:pt x="5547" y="11740"/>
                    <a:pt x="6286" y="11000"/>
                  </a:cubicBezTo>
                  <a:lnTo>
                    <a:pt x="8412" y="8782"/>
                  </a:lnTo>
                  <a:cubicBezTo>
                    <a:pt x="9244" y="9521"/>
                    <a:pt x="9891" y="10353"/>
                    <a:pt x="10631" y="11185"/>
                  </a:cubicBezTo>
                  <a:cubicBezTo>
                    <a:pt x="10908" y="11647"/>
                    <a:pt x="11093" y="12109"/>
                    <a:pt x="11000" y="12571"/>
                  </a:cubicBezTo>
                  <a:cubicBezTo>
                    <a:pt x="10815" y="13126"/>
                    <a:pt x="10538" y="13588"/>
                    <a:pt x="10076" y="13958"/>
                  </a:cubicBezTo>
                  <a:lnTo>
                    <a:pt x="10261" y="14143"/>
                  </a:lnTo>
                  <a:lnTo>
                    <a:pt x="14236" y="10076"/>
                  </a:lnTo>
                  <a:lnTo>
                    <a:pt x="13958" y="9891"/>
                  </a:lnTo>
                  <a:cubicBezTo>
                    <a:pt x="13589" y="10353"/>
                    <a:pt x="13219" y="10630"/>
                    <a:pt x="12664" y="10908"/>
                  </a:cubicBezTo>
                  <a:cubicBezTo>
                    <a:pt x="12202" y="10908"/>
                    <a:pt x="11647" y="10815"/>
                    <a:pt x="11278" y="10538"/>
                  </a:cubicBezTo>
                  <a:cubicBezTo>
                    <a:pt x="10353" y="9891"/>
                    <a:pt x="9521" y="9244"/>
                    <a:pt x="8782" y="8412"/>
                  </a:cubicBezTo>
                  <a:lnTo>
                    <a:pt x="13958" y="3051"/>
                  </a:lnTo>
                  <a:cubicBezTo>
                    <a:pt x="15252" y="4252"/>
                    <a:pt x="16269" y="5546"/>
                    <a:pt x="17194" y="7025"/>
                  </a:cubicBezTo>
                  <a:cubicBezTo>
                    <a:pt x="17656" y="7857"/>
                    <a:pt x="17563" y="9059"/>
                    <a:pt x="16824" y="9706"/>
                  </a:cubicBezTo>
                  <a:lnTo>
                    <a:pt x="17009" y="9983"/>
                  </a:lnTo>
                  <a:lnTo>
                    <a:pt x="19320" y="7488"/>
                  </a:lnTo>
                  <a:lnTo>
                    <a:pt x="114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5633275" y="1187875"/>
              <a:ext cx="482975" cy="457575"/>
            </a:xfrm>
            <a:custGeom>
              <a:avLst/>
              <a:gdLst/>
              <a:ahLst/>
              <a:cxnLst/>
              <a:rect l="l" t="t" r="r" b="b"/>
              <a:pathLst>
                <a:path w="19319" h="18303" extrusionOk="0">
                  <a:moveTo>
                    <a:pt x="11000" y="1"/>
                  </a:moveTo>
                  <a:lnTo>
                    <a:pt x="8319" y="2127"/>
                  </a:lnTo>
                  <a:lnTo>
                    <a:pt x="8504" y="2312"/>
                  </a:lnTo>
                  <a:cubicBezTo>
                    <a:pt x="8951" y="1970"/>
                    <a:pt x="9428" y="1800"/>
                    <a:pt x="9934" y="1800"/>
                  </a:cubicBezTo>
                  <a:cubicBezTo>
                    <a:pt x="11209" y="1800"/>
                    <a:pt x="12674" y="2875"/>
                    <a:pt x="14328" y="4992"/>
                  </a:cubicBezTo>
                  <a:lnTo>
                    <a:pt x="5916" y="11555"/>
                  </a:lnTo>
                  <a:cubicBezTo>
                    <a:pt x="5084" y="12295"/>
                    <a:pt x="4160" y="12942"/>
                    <a:pt x="3235" y="13496"/>
                  </a:cubicBezTo>
                  <a:cubicBezTo>
                    <a:pt x="2958" y="13681"/>
                    <a:pt x="2681" y="13774"/>
                    <a:pt x="2403" y="13866"/>
                  </a:cubicBezTo>
                  <a:cubicBezTo>
                    <a:pt x="2126" y="13866"/>
                    <a:pt x="1941" y="13866"/>
                    <a:pt x="1664" y="13774"/>
                  </a:cubicBezTo>
                  <a:cubicBezTo>
                    <a:pt x="1387" y="13681"/>
                    <a:pt x="1202" y="13589"/>
                    <a:pt x="1017" y="13404"/>
                  </a:cubicBezTo>
                  <a:cubicBezTo>
                    <a:pt x="740" y="13127"/>
                    <a:pt x="555" y="12757"/>
                    <a:pt x="277" y="12479"/>
                  </a:cubicBezTo>
                  <a:lnTo>
                    <a:pt x="0" y="12664"/>
                  </a:lnTo>
                  <a:lnTo>
                    <a:pt x="4529" y="18303"/>
                  </a:lnTo>
                  <a:lnTo>
                    <a:pt x="4714" y="18118"/>
                  </a:lnTo>
                  <a:cubicBezTo>
                    <a:pt x="4437" y="17841"/>
                    <a:pt x="4252" y="17563"/>
                    <a:pt x="4067" y="17194"/>
                  </a:cubicBezTo>
                  <a:cubicBezTo>
                    <a:pt x="3882" y="17009"/>
                    <a:pt x="3790" y="16731"/>
                    <a:pt x="3790" y="16454"/>
                  </a:cubicBezTo>
                  <a:cubicBezTo>
                    <a:pt x="3790" y="16269"/>
                    <a:pt x="3790" y="15992"/>
                    <a:pt x="3882" y="15807"/>
                  </a:cubicBezTo>
                  <a:cubicBezTo>
                    <a:pt x="4714" y="14605"/>
                    <a:pt x="5731" y="13681"/>
                    <a:pt x="6933" y="12849"/>
                  </a:cubicBezTo>
                  <a:lnTo>
                    <a:pt x="15344" y="6286"/>
                  </a:lnTo>
                  <a:cubicBezTo>
                    <a:pt x="17655" y="9244"/>
                    <a:pt x="18117" y="11370"/>
                    <a:pt x="16546" y="12572"/>
                  </a:cubicBezTo>
                  <a:lnTo>
                    <a:pt x="16638" y="12757"/>
                  </a:lnTo>
                  <a:lnTo>
                    <a:pt x="19319" y="10631"/>
                  </a:lnTo>
                  <a:lnTo>
                    <a:pt x="110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5806575" y="1518325"/>
              <a:ext cx="432175" cy="348975"/>
            </a:xfrm>
            <a:custGeom>
              <a:avLst/>
              <a:gdLst/>
              <a:ahLst/>
              <a:cxnLst/>
              <a:rect l="l" t="t" r="r" b="b"/>
              <a:pathLst>
                <a:path w="17287" h="13959" extrusionOk="0">
                  <a:moveTo>
                    <a:pt x="13958" y="1"/>
                  </a:moveTo>
                  <a:lnTo>
                    <a:pt x="13774" y="186"/>
                  </a:lnTo>
                  <a:cubicBezTo>
                    <a:pt x="14143" y="648"/>
                    <a:pt x="14328" y="1295"/>
                    <a:pt x="14236" y="1942"/>
                  </a:cubicBezTo>
                  <a:cubicBezTo>
                    <a:pt x="14236" y="2127"/>
                    <a:pt x="13958" y="2497"/>
                    <a:pt x="13496" y="2866"/>
                  </a:cubicBezTo>
                  <a:cubicBezTo>
                    <a:pt x="12572" y="3606"/>
                    <a:pt x="11648" y="4161"/>
                    <a:pt x="10631" y="4808"/>
                  </a:cubicBezTo>
                  <a:lnTo>
                    <a:pt x="5732" y="7858"/>
                  </a:lnTo>
                  <a:cubicBezTo>
                    <a:pt x="4715" y="8413"/>
                    <a:pt x="3791" y="8967"/>
                    <a:pt x="2774" y="9429"/>
                  </a:cubicBezTo>
                  <a:cubicBezTo>
                    <a:pt x="2496" y="9614"/>
                    <a:pt x="2219" y="9707"/>
                    <a:pt x="1942" y="9707"/>
                  </a:cubicBezTo>
                  <a:cubicBezTo>
                    <a:pt x="1861" y="9734"/>
                    <a:pt x="1787" y="9745"/>
                    <a:pt x="1720" y="9745"/>
                  </a:cubicBezTo>
                  <a:cubicBezTo>
                    <a:pt x="1556" y="9745"/>
                    <a:pt x="1426" y="9680"/>
                    <a:pt x="1295" y="9614"/>
                  </a:cubicBezTo>
                  <a:cubicBezTo>
                    <a:pt x="1110" y="9522"/>
                    <a:pt x="925" y="9429"/>
                    <a:pt x="740" y="9244"/>
                  </a:cubicBezTo>
                  <a:cubicBezTo>
                    <a:pt x="555" y="8967"/>
                    <a:pt x="370" y="8782"/>
                    <a:pt x="186" y="8505"/>
                  </a:cubicBezTo>
                  <a:lnTo>
                    <a:pt x="1" y="8597"/>
                  </a:lnTo>
                  <a:lnTo>
                    <a:pt x="3236" y="13959"/>
                  </a:lnTo>
                  <a:lnTo>
                    <a:pt x="3513" y="13774"/>
                  </a:lnTo>
                  <a:cubicBezTo>
                    <a:pt x="3144" y="13312"/>
                    <a:pt x="2959" y="12757"/>
                    <a:pt x="2959" y="12110"/>
                  </a:cubicBezTo>
                  <a:cubicBezTo>
                    <a:pt x="3144" y="11740"/>
                    <a:pt x="3421" y="11370"/>
                    <a:pt x="3698" y="11093"/>
                  </a:cubicBezTo>
                  <a:cubicBezTo>
                    <a:pt x="4622" y="10446"/>
                    <a:pt x="5547" y="9799"/>
                    <a:pt x="6564" y="9244"/>
                  </a:cubicBezTo>
                  <a:lnTo>
                    <a:pt x="11555" y="6194"/>
                  </a:lnTo>
                  <a:cubicBezTo>
                    <a:pt x="13703" y="4819"/>
                    <a:pt x="15053" y="4243"/>
                    <a:pt x="15603" y="4243"/>
                  </a:cubicBezTo>
                  <a:cubicBezTo>
                    <a:pt x="15645" y="4243"/>
                    <a:pt x="15682" y="4246"/>
                    <a:pt x="15715" y="4253"/>
                  </a:cubicBezTo>
                  <a:cubicBezTo>
                    <a:pt x="16269" y="4530"/>
                    <a:pt x="16731" y="4992"/>
                    <a:pt x="17009" y="5547"/>
                  </a:cubicBezTo>
                  <a:lnTo>
                    <a:pt x="17286" y="5362"/>
                  </a:lnTo>
                  <a:lnTo>
                    <a:pt x="13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5915200" y="1733250"/>
              <a:ext cx="550000" cy="508425"/>
            </a:xfrm>
            <a:custGeom>
              <a:avLst/>
              <a:gdLst/>
              <a:ahLst/>
              <a:cxnLst/>
              <a:rect l="l" t="t" r="r" b="b"/>
              <a:pathLst>
                <a:path w="22000" h="20337" extrusionOk="0">
                  <a:moveTo>
                    <a:pt x="14975" y="0"/>
                  </a:moveTo>
                  <a:lnTo>
                    <a:pt x="14790" y="93"/>
                  </a:lnTo>
                  <a:cubicBezTo>
                    <a:pt x="15067" y="647"/>
                    <a:pt x="15159" y="1202"/>
                    <a:pt x="15159" y="1757"/>
                  </a:cubicBezTo>
                  <a:cubicBezTo>
                    <a:pt x="14975" y="2219"/>
                    <a:pt x="14605" y="2681"/>
                    <a:pt x="14235" y="2866"/>
                  </a:cubicBezTo>
                  <a:cubicBezTo>
                    <a:pt x="13218" y="3513"/>
                    <a:pt x="12202" y="4068"/>
                    <a:pt x="11185" y="4437"/>
                  </a:cubicBezTo>
                  <a:lnTo>
                    <a:pt x="5916" y="6748"/>
                  </a:lnTo>
                  <a:cubicBezTo>
                    <a:pt x="4899" y="7210"/>
                    <a:pt x="3790" y="7673"/>
                    <a:pt x="2681" y="7950"/>
                  </a:cubicBezTo>
                  <a:cubicBezTo>
                    <a:pt x="2489" y="7988"/>
                    <a:pt x="2282" y="8011"/>
                    <a:pt x="2072" y="8011"/>
                  </a:cubicBezTo>
                  <a:cubicBezTo>
                    <a:pt x="1775" y="8011"/>
                    <a:pt x="1473" y="7966"/>
                    <a:pt x="1202" y="7857"/>
                  </a:cubicBezTo>
                  <a:cubicBezTo>
                    <a:pt x="740" y="7488"/>
                    <a:pt x="462" y="7025"/>
                    <a:pt x="277" y="6471"/>
                  </a:cubicBezTo>
                  <a:lnTo>
                    <a:pt x="0" y="6563"/>
                  </a:lnTo>
                  <a:lnTo>
                    <a:pt x="2311" y="11832"/>
                  </a:lnTo>
                  <a:lnTo>
                    <a:pt x="2496" y="11647"/>
                  </a:lnTo>
                  <a:cubicBezTo>
                    <a:pt x="2219" y="11185"/>
                    <a:pt x="2126" y="10630"/>
                    <a:pt x="2126" y="10076"/>
                  </a:cubicBezTo>
                  <a:cubicBezTo>
                    <a:pt x="2311" y="9521"/>
                    <a:pt x="2681" y="9151"/>
                    <a:pt x="3143" y="8874"/>
                  </a:cubicBezTo>
                  <a:cubicBezTo>
                    <a:pt x="4067" y="8320"/>
                    <a:pt x="5084" y="7765"/>
                    <a:pt x="6101" y="7395"/>
                  </a:cubicBezTo>
                  <a:lnTo>
                    <a:pt x="13865" y="3975"/>
                  </a:lnTo>
                  <a:lnTo>
                    <a:pt x="5546" y="19597"/>
                  </a:lnTo>
                  <a:lnTo>
                    <a:pt x="5824" y="20336"/>
                  </a:lnTo>
                  <a:lnTo>
                    <a:pt x="16176" y="15807"/>
                  </a:lnTo>
                  <a:cubicBezTo>
                    <a:pt x="17193" y="15345"/>
                    <a:pt x="18210" y="14975"/>
                    <a:pt x="19227" y="14698"/>
                  </a:cubicBezTo>
                  <a:cubicBezTo>
                    <a:pt x="19476" y="14614"/>
                    <a:pt x="19725" y="14569"/>
                    <a:pt x="19966" y="14569"/>
                  </a:cubicBezTo>
                  <a:cubicBezTo>
                    <a:pt x="20261" y="14569"/>
                    <a:pt x="20544" y="14637"/>
                    <a:pt x="20798" y="14790"/>
                  </a:cubicBezTo>
                  <a:cubicBezTo>
                    <a:pt x="21260" y="15160"/>
                    <a:pt x="21537" y="15622"/>
                    <a:pt x="21722" y="16177"/>
                  </a:cubicBezTo>
                  <a:lnTo>
                    <a:pt x="22000" y="16084"/>
                  </a:lnTo>
                  <a:lnTo>
                    <a:pt x="19689" y="10815"/>
                  </a:lnTo>
                  <a:lnTo>
                    <a:pt x="19504" y="10908"/>
                  </a:lnTo>
                  <a:cubicBezTo>
                    <a:pt x="19689" y="11462"/>
                    <a:pt x="19874" y="12017"/>
                    <a:pt x="19781" y="12572"/>
                  </a:cubicBezTo>
                  <a:cubicBezTo>
                    <a:pt x="19689" y="13034"/>
                    <a:pt x="19319" y="13496"/>
                    <a:pt x="18857" y="13681"/>
                  </a:cubicBezTo>
                  <a:cubicBezTo>
                    <a:pt x="17933" y="14328"/>
                    <a:pt x="16916" y="14790"/>
                    <a:pt x="15899" y="15252"/>
                  </a:cubicBezTo>
                  <a:lnTo>
                    <a:pt x="7950" y="18765"/>
                  </a:lnTo>
                  <a:lnTo>
                    <a:pt x="16269" y="2866"/>
                  </a:lnTo>
                  <a:lnTo>
                    <a:pt x="149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6123175" y="2281475"/>
              <a:ext cx="434475" cy="413125"/>
            </a:xfrm>
            <a:custGeom>
              <a:avLst/>
              <a:gdLst/>
              <a:ahLst/>
              <a:cxnLst/>
              <a:rect l="l" t="t" r="r" b="b"/>
              <a:pathLst>
                <a:path w="17379" h="16525" extrusionOk="0">
                  <a:moveTo>
                    <a:pt x="9037" y="1"/>
                  </a:moveTo>
                  <a:cubicBezTo>
                    <a:pt x="8359" y="1"/>
                    <a:pt x="7684" y="84"/>
                    <a:pt x="7025" y="256"/>
                  </a:cubicBezTo>
                  <a:cubicBezTo>
                    <a:pt x="4807" y="718"/>
                    <a:pt x="2866" y="2012"/>
                    <a:pt x="1664" y="3861"/>
                  </a:cubicBezTo>
                  <a:cubicBezTo>
                    <a:pt x="370" y="5709"/>
                    <a:pt x="0" y="8020"/>
                    <a:pt x="647" y="10239"/>
                  </a:cubicBezTo>
                  <a:cubicBezTo>
                    <a:pt x="832" y="11348"/>
                    <a:pt x="1294" y="12457"/>
                    <a:pt x="1849" y="13382"/>
                  </a:cubicBezTo>
                  <a:cubicBezTo>
                    <a:pt x="2311" y="14306"/>
                    <a:pt x="2958" y="15138"/>
                    <a:pt x="3605" y="15877"/>
                  </a:cubicBezTo>
                  <a:lnTo>
                    <a:pt x="6471" y="15323"/>
                  </a:lnTo>
                  <a:cubicBezTo>
                    <a:pt x="7177" y="15040"/>
                    <a:pt x="7937" y="14920"/>
                    <a:pt x="8710" y="14920"/>
                  </a:cubicBezTo>
                  <a:cubicBezTo>
                    <a:pt x="8949" y="14920"/>
                    <a:pt x="9189" y="14931"/>
                    <a:pt x="9429" y="14953"/>
                  </a:cubicBezTo>
                  <a:cubicBezTo>
                    <a:pt x="9891" y="15138"/>
                    <a:pt x="10168" y="15600"/>
                    <a:pt x="10445" y="16524"/>
                  </a:cubicBezTo>
                  <a:lnTo>
                    <a:pt x="10630" y="16524"/>
                  </a:lnTo>
                  <a:lnTo>
                    <a:pt x="9336" y="10886"/>
                  </a:lnTo>
                  <a:lnTo>
                    <a:pt x="9151" y="10978"/>
                  </a:lnTo>
                  <a:cubicBezTo>
                    <a:pt x="9336" y="11903"/>
                    <a:pt x="9244" y="12457"/>
                    <a:pt x="8874" y="12735"/>
                  </a:cubicBezTo>
                  <a:cubicBezTo>
                    <a:pt x="7950" y="13289"/>
                    <a:pt x="6933" y="13566"/>
                    <a:pt x="5824" y="13751"/>
                  </a:cubicBezTo>
                  <a:lnTo>
                    <a:pt x="4067" y="14121"/>
                  </a:lnTo>
                  <a:cubicBezTo>
                    <a:pt x="2496" y="13474"/>
                    <a:pt x="1387" y="11995"/>
                    <a:pt x="1202" y="10239"/>
                  </a:cubicBezTo>
                  <a:cubicBezTo>
                    <a:pt x="647" y="8483"/>
                    <a:pt x="1110" y="6541"/>
                    <a:pt x="2311" y="5155"/>
                  </a:cubicBezTo>
                  <a:cubicBezTo>
                    <a:pt x="3605" y="3583"/>
                    <a:pt x="5454" y="2659"/>
                    <a:pt x="7488" y="2289"/>
                  </a:cubicBezTo>
                  <a:cubicBezTo>
                    <a:pt x="8319" y="2052"/>
                    <a:pt x="9185" y="1933"/>
                    <a:pt x="10049" y="1933"/>
                  </a:cubicBezTo>
                  <a:cubicBezTo>
                    <a:pt x="11200" y="1933"/>
                    <a:pt x="12347" y="2144"/>
                    <a:pt x="13403" y="2567"/>
                  </a:cubicBezTo>
                  <a:cubicBezTo>
                    <a:pt x="15067" y="3306"/>
                    <a:pt x="16176" y="4785"/>
                    <a:pt x="16546" y="6541"/>
                  </a:cubicBezTo>
                  <a:cubicBezTo>
                    <a:pt x="16823" y="7835"/>
                    <a:pt x="16731" y="9130"/>
                    <a:pt x="16361" y="10331"/>
                  </a:cubicBezTo>
                  <a:cubicBezTo>
                    <a:pt x="15992" y="11533"/>
                    <a:pt x="15067" y="12365"/>
                    <a:pt x="13958" y="12735"/>
                  </a:cubicBezTo>
                  <a:lnTo>
                    <a:pt x="13958" y="13012"/>
                  </a:lnTo>
                  <a:lnTo>
                    <a:pt x="16916" y="12365"/>
                  </a:lnTo>
                  <a:cubicBezTo>
                    <a:pt x="17193" y="11533"/>
                    <a:pt x="17286" y="10609"/>
                    <a:pt x="17286" y="9777"/>
                  </a:cubicBezTo>
                  <a:cubicBezTo>
                    <a:pt x="17378" y="8667"/>
                    <a:pt x="17286" y="7558"/>
                    <a:pt x="17008" y="6449"/>
                  </a:cubicBezTo>
                  <a:cubicBezTo>
                    <a:pt x="16639" y="4230"/>
                    <a:pt x="15344" y="2289"/>
                    <a:pt x="13403" y="1180"/>
                  </a:cubicBezTo>
                  <a:cubicBezTo>
                    <a:pt x="12063" y="414"/>
                    <a:pt x="10547" y="1"/>
                    <a:pt x="9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873654" y="2209730"/>
            <a:ext cx="7410629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СОЦИАЛЬНАЯ ОЦЕНКА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431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>
            <a:hlinkClick r:id="" action="ppaction://hlinkshowjump?jump=nextslide"/>
          </p:cNvPr>
          <p:cNvSpPr/>
          <p:nvPr/>
        </p:nvSpPr>
        <p:spPr>
          <a:xfrm>
            <a:off x="8276207" y="4217316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1">
            <a:hlinkClick r:id="" action="ppaction://hlinkshowjump?jump=previousslide"/>
          </p:cNvPr>
          <p:cNvSpPr/>
          <p:nvPr/>
        </p:nvSpPr>
        <p:spPr>
          <a:xfrm rot="10800000">
            <a:off x="228493" y="4217203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1"/>
          <p:cNvSpPr txBox="1">
            <a:spLocks noGrp="1"/>
          </p:cNvSpPr>
          <p:nvPr>
            <p:ph type="title" idx="6"/>
          </p:nvPr>
        </p:nvSpPr>
        <p:spPr>
          <a:xfrm>
            <a:off x="3502300" y="3278085"/>
            <a:ext cx="190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СОЦИАЛЬНАЯ ОЦЕНКА</a:t>
            </a:r>
            <a:endParaRPr dirty="0"/>
          </a:p>
        </p:txBody>
      </p:sp>
      <p:sp>
        <p:nvSpPr>
          <p:cNvPr id="161" name="Google Shape;161;p31"/>
          <p:cNvSpPr txBox="1">
            <a:spLocks noGrp="1"/>
          </p:cNvSpPr>
          <p:nvPr>
            <p:ph type="subTitle" idx="8"/>
          </p:nvPr>
        </p:nvSpPr>
        <p:spPr>
          <a:xfrm>
            <a:off x="3278209" y="3711688"/>
            <a:ext cx="2352882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lang="ru-RU" sz="1200" dirty="0"/>
              <a:t>Сопоставим рекомендации с мнением людей</a:t>
            </a:r>
            <a:endParaRPr sz="1200" dirty="0"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3342998" y="1547050"/>
            <a:ext cx="240622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ru-RU" dirty="0"/>
              <a:t>РЕКОМЕНДАТЕЛЬНЫЕ СИСТЕМЫ</a:t>
            </a:r>
            <a:endParaRPr dirty="0"/>
          </a:p>
        </p:txBody>
      </p:sp>
      <p:sp>
        <p:nvSpPr>
          <p:cNvPr id="163" name="Google Shape;163;p31"/>
          <p:cNvSpPr txBox="1">
            <a:spLocks noGrp="1"/>
          </p:cNvSpPr>
          <p:nvPr>
            <p:ph type="subTitle" idx="1"/>
          </p:nvPr>
        </p:nvSpPr>
        <p:spPr>
          <a:xfrm>
            <a:off x="3593761" y="2026784"/>
            <a:ext cx="1904700" cy="6775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lang="ru-RU" sz="1200" dirty="0"/>
              <a:t>Общая информация о видах, алгоритмах, ограничениях</a:t>
            </a:r>
            <a:endParaRPr sz="1200" dirty="0"/>
          </a:p>
        </p:txBody>
      </p:sp>
      <p:sp>
        <p:nvSpPr>
          <p:cNvPr id="164" name="Google Shape;164;p31"/>
          <p:cNvSpPr txBox="1">
            <a:spLocks noGrp="1"/>
          </p:cNvSpPr>
          <p:nvPr>
            <p:ph type="title" idx="3"/>
          </p:nvPr>
        </p:nvSpPr>
        <p:spPr>
          <a:xfrm>
            <a:off x="6092351" y="1547136"/>
            <a:ext cx="1929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ru-RU" dirty="0"/>
              <a:t>СРАВНЕНИЕ АЛГОРИТМОВ</a:t>
            </a:r>
            <a:endParaRPr dirty="0"/>
          </a:p>
        </p:txBody>
      </p:sp>
      <p:sp>
        <p:nvSpPr>
          <p:cNvPr id="165" name="Google Shape;165;p31"/>
          <p:cNvSpPr txBox="1">
            <a:spLocks noGrp="1"/>
          </p:cNvSpPr>
          <p:nvPr>
            <p:ph type="title" idx="2"/>
          </p:nvPr>
        </p:nvSpPr>
        <p:spPr>
          <a:xfrm>
            <a:off x="4238161" y="1072468"/>
            <a:ext cx="615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6" name="Google Shape;166;p31"/>
          <p:cNvSpPr txBox="1">
            <a:spLocks noGrp="1"/>
          </p:cNvSpPr>
          <p:nvPr>
            <p:ph type="title" idx="4"/>
          </p:nvPr>
        </p:nvSpPr>
        <p:spPr>
          <a:xfrm>
            <a:off x="6749051" y="1072468"/>
            <a:ext cx="615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subTitle" idx="5"/>
          </p:nvPr>
        </p:nvSpPr>
        <p:spPr>
          <a:xfrm>
            <a:off x="6093251" y="2029392"/>
            <a:ext cx="1927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lang="ru-RU" sz="1200" dirty="0"/>
              <a:t>Сравним алгоритмы по скорости</a:t>
            </a:r>
            <a:endParaRPr sz="1200" dirty="0"/>
          </a:p>
        </p:txBody>
      </p:sp>
      <p:sp>
        <p:nvSpPr>
          <p:cNvPr id="168" name="Google Shape;168;p31"/>
          <p:cNvSpPr txBox="1">
            <a:spLocks noGrp="1"/>
          </p:cNvSpPr>
          <p:nvPr>
            <p:ph type="title" idx="7"/>
          </p:nvPr>
        </p:nvSpPr>
        <p:spPr>
          <a:xfrm>
            <a:off x="4146700" y="2836680"/>
            <a:ext cx="6159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title" idx="9"/>
          </p:nvPr>
        </p:nvSpPr>
        <p:spPr>
          <a:xfrm>
            <a:off x="6093251" y="3316048"/>
            <a:ext cx="1927500" cy="395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ru-RU" dirty="0"/>
              <a:t>ИТОГИ</a:t>
            </a:r>
            <a:endParaRPr dirty="0"/>
          </a:p>
        </p:txBody>
      </p:sp>
      <p:sp>
        <p:nvSpPr>
          <p:cNvPr id="170" name="Google Shape;170;p31"/>
          <p:cNvSpPr txBox="1">
            <a:spLocks noGrp="1"/>
          </p:cNvSpPr>
          <p:nvPr>
            <p:ph type="title" idx="13"/>
          </p:nvPr>
        </p:nvSpPr>
        <p:spPr>
          <a:xfrm>
            <a:off x="6749051" y="2836687"/>
            <a:ext cx="6159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71" name="Google Shape;171;p31"/>
          <p:cNvSpPr txBox="1">
            <a:spLocks noGrp="1"/>
          </p:cNvSpPr>
          <p:nvPr>
            <p:ph type="subTitle" idx="14"/>
          </p:nvPr>
        </p:nvSpPr>
        <p:spPr>
          <a:xfrm>
            <a:off x="6104651" y="3610578"/>
            <a:ext cx="1904700" cy="3294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lang="ru-RU" sz="1200" dirty="0"/>
              <a:t>Попробуем предположить, для чего какой алгоритм</a:t>
            </a:r>
            <a:endParaRPr sz="1200" dirty="0"/>
          </a:p>
        </p:txBody>
      </p:sp>
      <p:sp>
        <p:nvSpPr>
          <p:cNvPr id="172" name="Google Shape;172;p31"/>
          <p:cNvSpPr txBox="1">
            <a:spLocks noGrp="1"/>
          </p:cNvSpPr>
          <p:nvPr>
            <p:ph type="title" idx="15"/>
          </p:nvPr>
        </p:nvSpPr>
        <p:spPr>
          <a:xfrm>
            <a:off x="720000" y="847500"/>
            <a:ext cx="2338800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ПЛАН ПРОЕКТА</a:t>
            </a:r>
            <a:endParaRPr dirty="0"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950" y="1868100"/>
            <a:ext cx="1407101" cy="140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950" y="3236475"/>
            <a:ext cx="1407101" cy="140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1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/>
        </p:nvSpPr>
        <p:spPr>
          <a:xfrm>
            <a:off x="1980388" y="1243892"/>
            <a:ext cx="15903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7DD"/>
              </a:buClr>
              <a:buSzPts val="1800"/>
              <a:buFont typeface="Arial"/>
              <a:buNone/>
            </a:pPr>
            <a:r>
              <a:rPr lang="en" sz="1800" b="1" dirty="0">
                <a:solidFill>
                  <a:srgbClr val="1F27DD"/>
                </a:solidFill>
                <a:latin typeface="Gilda Display"/>
                <a:ea typeface="Gilda Display"/>
                <a:cs typeface="Gilda Display"/>
                <a:sym typeface="Gilda Display"/>
              </a:rPr>
              <a:t>KNN</a:t>
            </a:r>
            <a:endParaRPr sz="1800" b="1" dirty="0">
              <a:solidFill>
                <a:srgbClr val="1F27DD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324" name="Google Shape;324;p39"/>
          <p:cNvSpPr/>
          <p:nvPr/>
        </p:nvSpPr>
        <p:spPr>
          <a:xfrm rot="10800000">
            <a:off x="5020881" y="1473693"/>
            <a:ext cx="971700" cy="971700"/>
          </a:xfrm>
          <a:prstGeom prst="donut">
            <a:avLst>
              <a:gd name="adj" fmla="val 1859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9"/>
          <p:cNvSpPr/>
          <p:nvPr/>
        </p:nvSpPr>
        <p:spPr>
          <a:xfrm rot="10800000">
            <a:off x="5020881" y="1473693"/>
            <a:ext cx="971700" cy="971700"/>
          </a:xfrm>
          <a:prstGeom prst="blockArc">
            <a:avLst>
              <a:gd name="adj1" fmla="val 5400000"/>
              <a:gd name="adj2" fmla="val 2176725"/>
              <a:gd name="adj3" fmla="val 20969"/>
            </a:avLst>
          </a:prstGeom>
          <a:solidFill>
            <a:srgbClr val="F35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9"/>
          <p:cNvSpPr txBox="1"/>
          <p:nvPr/>
        </p:nvSpPr>
        <p:spPr>
          <a:xfrm>
            <a:off x="5234221" y="1817533"/>
            <a:ext cx="545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7DD"/>
              </a:buClr>
              <a:buSzPts val="1400"/>
              <a:buFont typeface="Arial"/>
              <a:buNone/>
            </a:pPr>
            <a:r>
              <a:rPr lang="ru-RU" b="1" dirty="0">
                <a:solidFill>
                  <a:srgbClr val="1F27DD"/>
                </a:solidFill>
                <a:latin typeface="Lato"/>
                <a:ea typeface="Lato"/>
                <a:cs typeface="Lato"/>
                <a:sym typeface="Lato"/>
              </a:rPr>
              <a:t>82</a:t>
            </a:r>
            <a:r>
              <a:rPr lang="en" sz="1400" b="1" dirty="0">
                <a:solidFill>
                  <a:srgbClr val="1F27DD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sz="1400" b="1" dirty="0">
              <a:solidFill>
                <a:srgbClr val="1F27D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39"/>
          <p:cNvSpPr/>
          <p:nvPr/>
        </p:nvSpPr>
        <p:spPr>
          <a:xfrm>
            <a:off x="5021031" y="2602555"/>
            <a:ext cx="971700" cy="971700"/>
          </a:xfrm>
          <a:prstGeom prst="donut">
            <a:avLst>
              <a:gd name="adj" fmla="val 1859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9"/>
          <p:cNvSpPr/>
          <p:nvPr/>
        </p:nvSpPr>
        <p:spPr>
          <a:xfrm>
            <a:off x="5021031" y="2602555"/>
            <a:ext cx="971700" cy="971700"/>
          </a:xfrm>
          <a:prstGeom prst="blockArc">
            <a:avLst>
              <a:gd name="adj1" fmla="val 16285926"/>
              <a:gd name="adj2" fmla="val 19641032"/>
              <a:gd name="adj3" fmla="val 19544"/>
            </a:avLst>
          </a:prstGeom>
          <a:solidFill>
            <a:srgbClr val="1F27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9"/>
          <p:cNvSpPr txBox="1"/>
          <p:nvPr/>
        </p:nvSpPr>
        <p:spPr>
          <a:xfrm>
            <a:off x="5234221" y="2946246"/>
            <a:ext cx="545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7DD"/>
              </a:buClr>
              <a:buSzPts val="1400"/>
              <a:buFont typeface="Arial"/>
              <a:buNone/>
            </a:pPr>
            <a:r>
              <a:rPr lang="ru-RU" b="1" dirty="0">
                <a:solidFill>
                  <a:srgbClr val="1F27DD"/>
                </a:solidFill>
                <a:latin typeface="Lato"/>
                <a:ea typeface="Lato"/>
                <a:cs typeface="Lato"/>
                <a:sym typeface="Lato"/>
              </a:rPr>
              <a:t>18</a:t>
            </a:r>
            <a:r>
              <a:rPr lang="en" sz="1400" b="1" dirty="0">
                <a:solidFill>
                  <a:srgbClr val="1F27DD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sz="1400" b="1" dirty="0">
              <a:solidFill>
                <a:srgbClr val="1F27D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9"/>
          <p:cNvSpPr txBox="1"/>
          <p:nvPr/>
        </p:nvSpPr>
        <p:spPr>
          <a:xfrm>
            <a:off x="6205770" y="2737820"/>
            <a:ext cx="2218229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7DD"/>
              </a:buClr>
              <a:buSzPts val="1800"/>
              <a:buFont typeface="Arial"/>
              <a:buNone/>
            </a:pPr>
            <a:r>
              <a:rPr lang="ru-RU" sz="1800" b="1" dirty="0">
                <a:solidFill>
                  <a:srgbClr val="1F27DD"/>
                </a:solidFill>
                <a:latin typeface="Gilda Display"/>
                <a:ea typeface="Gilda Display"/>
                <a:cs typeface="Gilda Display"/>
                <a:sym typeface="Gilda Display"/>
              </a:rPr>
              <a:t>НЕУДОВЛЕТВОРЕНЫ</a:t>
            </a:r>
            <a:endParaRPr sz="1800" b="1" dirty="0">
              <a:solidFill>
                <a:srgbClr val="1F27DD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333" name="Google Shape;333;p39"/>
          <p:cNvSpPr txBox="1"/>
          <p:nvPr/>
        </p:nvSpPr>
        <p:spPr>
          <a:xfrm>
            <a:off x="6205770" y="1600917"/>
            <a:ext cx="21240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7DD"/>
              </a:buClr>
              <a:buSzPts val="1800"/>
              <a:buFont typeface="Arial"/>
              <a:buNone/>
            </a:pPr>
            <a:r>
              <a:rPr lang="ru-RU" sz="1800" b="1" dirty="0">
                <a:solidFill>
                  <a:srgbClr val="1F27DD"/>
                </a:solidFill>
                <a:latin typeface="Gilda Display"/>
                <a:ea typeface="Gilda Display"/>
                <a:cs typeface="Gilda Display"/>
                <a:sym typeface="Gilda Display"/>
              </a:rPr>
              <a:t>УДОВЛЕТВОРЕНЫ</a:t>
            </a:r>
            <a:endParaRPr sz="1800" b="1" dirty="0">
              <a:solidFill>
                <a:srgbClr val="1F27DD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720000" y="519100"/>
            <a:ext cx="7704000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ПОДБОР РЕКОМЕНДАЦИЙ</a:t>
            </a:r>
            <a:endParaRPr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BBDFFC89-A2EC-ABB1-127C-DD450E7463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4388647"/>
              </p:ext>
            </p:extLst>
          </p:nvPr>
        </p:nvGraphicFramePr>
        <p:xfrm>
          <a:off x="720000" y="1600884"/>
          <a:ext cx="4087471" cy="3023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/>
        </p:nvSpPr>
        <p:spPr>
          <a:xfrm>
            <a:off x="1980388" y="1243892"/>
            <a:ext cx="15903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7DD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1F27DD"/>
                </a:solidFill>
                <a:latin typeface="Gilda Display"/>
                <a:ea typeface="Gilda Display"/>
                <a:cs typeface="Gilda Display"/>
                <a:sym typeface="Gilda Display"/>
              </a:rPr>
              <a:t>SVD</a:t>
            </a:r>
            <a:endParaRPr sz="1800" b="1" dirty="0">
              <a:solidFill>
                <a:srgbClr val="1F27DD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324" name="Google Shape;324;p39"/>
          <p:cNvSpPr/>
          <p:nvPr/>
        </p:nvSpPr>
        <p:spPr>
          <a:xfrm rot="10800000">
            <a:off x="5020881" y="1473693"/>
            <a:ext cx="971700" cy="971700"/>
          </a:xfrm>
          <a:prstGeom prst="donut">
            <a:avLst>
              <a:gd name="adj" fmla="val 1859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9"/>
          <p:cNvSpPr/>
          <p:nvPr/>
        </p:nvSpPr>
        <p:spPr>
          <a:xfrm rot="10800000">
            <a:off x="5020881" y="1473693"/>
            <a:ext cx="971700" cy="971700"/>
          </a:xfrm>
          <a:prstGeom prst="blockArc">
            <a:avLst>
              <a:gd name="adj1" fmla="val 5400000"/>
              <a:gd name="adj2" fmla="val 3857235"/>
              <a:gd name="adj3" fmla="val 20158"/>
            </a:avLst>
          </a:prstGeom>
          <a:solidFill>
            <a:srgbClr val="F35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9"/>
          <p:cNvSpPr txBox="1"/>
          <p:nvPr/>
        </p:nvSpPr>
        <p:spPr>
          <a:xfrm>
            <a:off x="5234221" y="1817533"/>
            <a:ext cx="545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7DD"/>
              </a:buClr>
              <a:buSzPts val="1400"/>
              <a:buFont typeface="Arial"/>
              <a:buNone/>
            </a:pPr>
            <a:r>
              <a:rPr lang="ru-RU" sz="1400" b="1" dirty="0">
                <a:solidFill>
                  <a:srgbClr val="1F27DD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r>
              <a:rPr lang="ru-RU" b="1" dirty="0">
                <a:solidFill>
                  <a:srgbClr val="1F27DD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" sz="1400" b="1" dirty="0">
                <a:solidFill>
                  <a:srgbClr val="1F27DD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sz="1400" b="1" dirty="0">
              <a:solidFill>
                <a:srgbClr val="1F27D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39"/>
          <p:cNvSpPr/>
          <p:nvPr/>
        </p:nvSpPr>
        <p:spPr>
          <a:xfrm>
            <a:off x="5021031" y="2602555"/>
            <a:ext cx="971700" cy="971700"/>
          </a:xfrm>
          <a:prstGeom prst="donut">
            <a:avLst>
              <a:gd name="adj" fmla="val 1859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9"/>
          <p:cNvSpPr/>
          <p:nvPr/>
        </p:nvSpPr>
        <p:spPr>
          <a:xfrm>
            <a:off x="5021031" y="2602555"/>
            <a:ext cx="971700" cy="971700"/>
          </a:xfrm>
          <a:prstGeom prst="blockArc">
            <a:avLst>
              <a:gd name="adj1" fmla="val 16285926"/>
              <a:gd name="adj2" fmla="val 18198099"/>
              <a:gd name="adj3" fmla="val 19618"/>
            </a:avLst>
          </a:prstGeom>
          <a:solidFill>
            <a:srgbClr val="1F27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9"/>
          <p:cNvSpPr txBox="1"/>
          <p:nvPr/>
        </p:nvSpPr>
        <p:spPr>
          <a:xfrm>
            <a:off x="5234221" y="2946246"/>
            <a:ext cx="545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7DD"/>
              </a:buClr>
              <a:buSzPts val="1400"/>
              <a:buFont typeface="Arial"/>
              <a:buNone/>
            </a:pPr>
            <a:r>
              <a:rPr lang="ru-RU" b="1" dirty="0">
                <a:solidFill>
                  <a:srgbClr val="1F27DD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r>
              <a:rPr lang="en" sz="1400" b="1" dirty="0">
                <a:solidFill>
                  <a:srgbClr val="1F27DD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sz="1400" b="1" dirty="0">
              <a:solidFill>
                <a:srgbClr val="1F27D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9"/>
          <p:cNvSpPr txBox="1"/>
          <p:nvPr/>
        </p:nvSpPr>
        <p:spPr>
          <a:xfrm>
            <a:off x="6205770" y="2737820"/>
            <a:ext cx="2218229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7DD"/>
              </a:buClr>
              <a:buSzPts val="1800"/>
              <a:buFont typeface="Arial"/>
              <a:buNone/>
            </a:pPr>
            <a:r>
              <a:rPr lang="ru-RU" sz="1800" b="1" dirty="0">
                <a:solidFill>
                  <a:srgbClr val="1F27DD"/>
                </a:solidFill>
                <a:latin typeface="Gilda Display"/>
                <a:ea typeface="Gilda Display"/>
                <a:cs typeface="Gilda Display"/>
                <a:sym typeface="Gilda Display"/>
              </a:rPr>
              <a:t>НЕУДОВЛЕТВОРЕНЫ</a:t>
            </a:r>
            <a:endParaRPr sz="1800" b="1" dirty="0">
              <a:solidFill>
                <a:srgbClr val="1F27DD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333" name="Google Shape;333;p39"/>
          <p:cNvSpPr txBox="1"/>
          <p:nvPr/>
        </p:nvSpPr>
        <p:spPr>
          <a:xfrm>
            <a:off x="6205770" y="1600917"/>
            <a:ext cx="21240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7DD"/>
              </a:buClr>
              <a:buSzPts val="1800"/>
              <a:buFont typeface="Arial"/>
              <a:buNone/>
            </a:pPr>
            <a:r>
              <a:rPr lang="ru-RU" sz="1800" b="1" dirty="0">
                <a:solidFill>
                  <a:srgbClr val="1F27DD"/>
                </a:solidFill>
                <a:latin typeface="Gilda Display"/>
                <a:ea typeface="Gilda Display"/>
                <a:cs typeface="Gilda Display"/>
                <a:sym typeface="Gilda Display"/>
              </a:rPr>
              <a:t>УДОВЛЕТВОРЕНЫ</a:t>
            </a:r>
            <a:endParaRPr sz="1800" b="1" dirty="0">
              <a:solidFill>
                <a:srgbClr val="1F27DD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720000" y="519100"/>
            <a:ext cx="7704000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ПОДБОР РЕКОМЕНДАЦИЙ</a:t>
            </a:r>
            <a:endParaRPr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BBDFFC89-A2EC-ABB1-127C-DD450E7463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8362609"/>
              </p:ext>
            </p:extLst>
          </p:nvPr>
        </p:nvGraphicFramePr>
        <p:xfrm>
          <a:off x="720000" y="1600884"/>
          <a:ext cx="4087471" cy="3023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219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>
            <a:spLocks noGrp="1"/>
          </p:cNvSpPr>
          <p:nvPr>
            <p:ph type="title"/>
          </p:nvPr>
        </p:nvSpPr>
        <p:spPr>
          <a:xfrm>
            <a:off x="341086" y="760264"/>
            <a:ext cx="2918496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СОВПАДЕНИЕ</a:t>
            </a:r>
            <a:endParaRPr dirty="0"/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625" y="0"/>
            <a:ext cx="1739399" cy="17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10900" y="2731000"/>
            <a:ext cx="3030051" cy="30300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9914B99E-949E-F509-63C3-D448D20CD9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1173056"/>
              </p:ext>
            </p:extLst>
          </p:nvPr>
        </p:nvGraphicFramePr>
        <p:xfrm>
          <a:off x="2097438" y="1191650"/>
          <a:ext cx="5163519" cy="3191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1899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>
            <a:spLocks noGrp="1"/>
          </p:cNvSpPr>
          <p:nvPr>
            <p:ph type="title"/>
          </p:nvPr>
        </p:nvSpPr>
        <p:spPr>
          <a:xfrm>
            <a:off x="341086" y="760264"/>
            <a:ext cx="2918496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СОВПАДЕНИЕ</a:t>
            </a:r>
            <a:endParaRPr dirty="0"/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625" y="0"/>
            <a:ext cx="1739399" cy="17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10900" y="2731000"/>
            <a:ext cx="3030051" cy="30300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9914B99E-949E-F509-63C3-D448D20CD9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6185050"/>
              </p:ext>
            </p:extLst>
          </p:nvPr>
        </p:nvGraphicFramePr>
        <p:xfrm>
          <a:off x="2097438" y="1191650"/>
          <a:ext cx="5163519" cy="3191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79892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/>
          <p:nvPr/>
        </p:nvSpPr>
        <p:spPr>
          <a:xfrm rot="10800000" flipH="1">
            <a:off x="2587450" y="3909100"/>
            <a:ext cx="3969000" cy="536400"/>
          </a:xfrm>
          <a:prstGeom prst="round1Rect">
            <a:avLst>
              <a:gd name="adj" fmla="val 50000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F27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2"/>
          <p:cNvSpPr txBox="1">
            <a:spLocks noGrp="1"/>
          </p:cNvSpPr>
          <p:nvPr>
            <p:ph type="subTitle" idx="1"/>
          </p:nvPr>
        </p:nvSpPr>
        <p:spPr>
          <a:xfrm>
            <a:off x="1905775" y="4023700"/>
            <a:ext cx="53325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ru-RU" dirty="0"/>
              <a:t>Какие алгоритмы для чего</a:t>
            </a:r>
            <a:endParaRPr dirty="0"/>
          </a:p>
        </p:txBody>
      </p:sp>
      <p:sp>
        <p:nvSpPr>
          <p:cNvPr id="182" name="Google Shape;182;p32"/>
          <p:cNvSpPr/>
          <p:nvPr/>
        </p:nvSpPr>
        <p:spPr>
          <a:xfrm>
            <a:off x="3896080" y="984828"/>
            <a:ext cx="1370401" cy="75967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aleway;900"/>
              </a:rPr>
              <a:t>0</a:t>
            </a:r>
            <a:r>
              <a:rPr lang="ru-RU" b="0" i="0" dirty="0"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aleway;900"/>
              </a:rPr>
              <a:t>4</a:t>
            </a:r>
            <a:endParaRPr b="0" i="0" dirty="0"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aleway;900"/>
            </a:endParaRPr>
          </a:p>
        </p:txBody>
      </p:sp>
      <p:sp>
        <p:nvSpPr>
          <p:cNvPr id="183" name="Google Shape;183;p32">
            <a:hlinkClick r:id="" action="ppaction://hlinkshowjump?jump=nextslide"/>
          </p:cNvPr>
          <p:cNvSpPr/>
          <p:nvPr/>
        </p:nvSpPr>
        <p:spPr>
          <a:xfrm>
            <a:off x="8276207" y="4217316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2">
            <a:hlinkClick r:id="" action="ppaction://hlinkshowjump?jump=previousslide"/>
          </p:cNvPr>
          <p:cNvSpPr/>
          <p:nvPr/>
        </p:nvSpPr>
        <p:spPr>
          <a:xfrm rot="10800000">
            <a:off x="228493" y="4217203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38875" y="-527100"/>
            <a:ext cx="3783551" cy="378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0422" y="548525"/>
            <a:ext cx="1504206" cy="150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32"/>
          <p:cNvGrpSpPr/>
          <p:nvPr/>
        </p:nvGrpSpPr>
        <p:grpSpPr>
          <a:xfrm rot="4866609">
            <a:off x="6874886" y="437242"/>
            <a:ext cx="1827340" cy="1704757"/>
            <a:chOff x="976850" y="240425"/>
            <a:chExt cx="5580800" cy="5206425"/>
          </a:xfrm>
        </p:grpSpPr>
        <p:sp>
          <p:nvSpPr>
            <p:cNvPr id="188" name="Google Shape;188;p32"/>
            <p:cNvSpPr/>
            <p:nvPr/>
          </p:nvSpPr>
          <p:spPr>
            <a:xfrm>
              <a:off x="1864225" y="4809025"/>
              <a:ext cx="656325" cy="637825"/>
            </a:xfrm>
            <a:custGeom>
              <a:avLst/>
              <a:gdLst/>
              <a:ahLst/>
              <a:cxnLst/>
              <a:rect l="l" t="t" r="r" b="b"/>
              <a:pathLst>
                <a:path w="26253" h="25513" extrusionOk="0">
                  <a:moveTo>
                    <a:pt x="10076" y="0"/>
                  </a:moveTo>
                  <a:lnTo>
                    <a:pt x="9891" y="278"/>
                  </a:lnTo>
                  <a:cubicBezTo>
                    <a:pt x="10446" y="555"/>
                    <a:pt x="10816" y="1110"/>
                    <a:pt x="11001" y="1664"/>
                  </a:cubicBezTo>
                  <a:cubicBezTo>
                    <a:pt x="11001" y="2034"/>
                    <a:pt x="10908" y="2496"/>
                    <a:pt x="10631" y="2773"/>
                  </a:cubicBezTo>
                  <a:cubicBezTo>
                    <a:pt x="10076" y="3790"/>
                    <a:pt x="9429" y="4714"/>
                    <a:pt x="8690" y="5639"/>
                  </a:cubicBezTo>
                  <a:lnTo>
                    <a:pt x="5085" y="10261"/>
                  </a:lnTo>
                  <a:cubicBezTo>
                    <a:pt x="3513" y="12294"/>
                    <a:pt x="2404" y="13496"/>
                    <a:pt x="1850" y="13496"/>
                  </a:cubicBezTo>
                  <a:cubicBezTo>
                    <a:pt x="1203" y="13496"/>
                    <a:pt x="648" y="13219"/>
                    <a:pt x="186" y="12756"/>
                  </a:cubicBezTo>
                  <a:lnTo>
                    <a:pt x="1" y="12941"/>
                  </a:lnTo>
                  <a:lnTo>
                    <a:pt x="3236" y="15529"/>
                  </a:lnTo>
                  <a:lnTo>
                    <a:pt x="16362" y="8319"/>
                  </a:lnTo>
                  <a:lnTo>
                    <a:pt x="13681" y="23571"/>
                  </a:lnTo>
                  <a:lnTo>
                    <a:pt x="16177" y="25512"/>
                  </a:lnTo>
                  <a:lnTo>
                    <a:pt x="16362" y="25235"/>
                  </a:lnTo>
                  <a:cubicBezTo>
                    <a:pt x="15992" y="24958"/>
                    <a:pt x="15622" y="24680"/>
                    <a:pt x="15345" y="24403"/>
                  </a:cubicBezTo>
                  <a:cubicBezTo>
                    <a:pt x="15160" y="24033"/>
                    <a:pt x="15160" y="23664"/>
                    <a:pt x="15253" y="23386"/>
                  </a:cubicBezTo>
                  <a:cubicBezTo>
                    <a:pt x="15345" y="22832"/>
                    <a:pt x="15530" y="22370"/>
                    <a:pt x="15807" y="21907"/>
                  </a:cubicBezTo>
                  <a:cubicBezTo>
                    <a:pt x="16177" y="21445"/>
                    <a:pt x="16732" y="20706"/>
                    <a:pt x="17471" y="19689"/>
                  </a:cubicBezTo>
                  <a:lnTo>
                    <a:pt x="20891" y="15160"/>
                  </a:lnTo>
                  <a:cubicBezTo>
                    <a:pt x="21631" y="14235"/>
                    <a:pt x="22185" y="13496"/>
                    <a:pt x="22647" y="13034"/>
                  </a:cubicBezTo>
                  <a:cubicBezTo>
                    <a:pt x="23017" y="12664"/>
                    <a:pt x="23387" y="12294"/>
                    <a:pt x="23849" y="12109"/>
                  </a:cubicBezTo>
                  <a:cubicBezTo>
                    <a:pt x="24066" y="12001"/>
                    <a:pt x="24282" y="11956"/>
                    <a:pt x="24480" y="11956"/>
                  </a:cubicBezTo>
                  <a:cubicBezTo>
                    <a:pt x="24620" y="11956"/>
                    <a:pt x="24751" y="11979"/>
                    <a:pt x="24866" y="12017"/>
                  </a:cubicBezTo>
                  <a:cubicBezTo>
                    <a:pt x="25328" y="12202"/>
                    <a:pt x="25698" y="12387"/>
                    <a:pt x="26067" y="12756"/>
                  </a:cubicBezTo>
                  <a:lnTo>
                    <a:pt x="26252" y="12479"/>
                  </a:lnTo>
                  <a:lnTo>
                    <a:pt x="21631" y="8967"/>
                  </a:lnTo>
                  <a:lnTo>
                    <a:pt x="21538" y="9244"/>
                  </a:lnTo>
                  <a:cubicBezTo>
                    <a:pt x="22000" y="9521"/>
                    <a:pt x="22463" y="9983"/>
                    <a:pt x="22740" y="10538"/>
                  </a:cubicBezTo>
                  <a:cubicBezTo>
                    <a:pt x="22832" y="11000"/>
                    <a:pt x="22740" y="11555"/>
                    <a:pt x="22463" y="12017"/>
                  </a:cubicBezTo>
                  <a:cubicBezTo>
                    <a:pt x="21908" y="13034"/>
                    <a:pt x="21261" y="13958"/>
                    <a:pt x="20521" y="14790"/>
                  </a:cubicBezTo>
                  <a:lnTo>
                    <a:pt x="15900" y="20798"/>
                  </a:lnTo>
                  <a:lnTo>
                    <a:pt x="15900" y="20798"/>
                  </a:lnTo>
                  <a:lnTo>
                    <a:pt x="18303" y="6656"/>
                  </a:lnTo>
                  <a:lnTo>
                    <a:pt x="3976" y="14513"/>
                  </a:lnTo>
                  <a:lnTo>
                    <a:pt x="3976" y="14513"/>
                  </a:lnTo>
                  <a:lnTo>
                    <a:pt x="9984" y="6656"/>
                  </a:lnTo>
                  <a:cubicBezTo>
                    <a:pt x="10631" y="5824"/>
                    <a:pt x="11093" y="5269"/>
                    <a:pt x="11463" y="4807"/>
                  </a:cubicBezTo>
                  <a:cubicBezTo>
                    <a:pt x="12295" y="3883"/>
                    <a:pt x="12849" y="3328"/>
                    <a:pt x="13219" y="3328"/>
                  </a:cubicBezTo>
                  <a:cubicBezTo>
                    <a:pt x="13866" y="3420"/>
                    <a:pt x="14421" y="3605"/>
                    <a:pt x="14790" y="4067"/>
                  </a:cubicBezTo>
                  <a:lnTo>
                    <a:pt x="15068" y="3883"/>
                  </a:lnTo>
                  <a:lnTo>
                    <a:pt x="10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1686300" y="4651875"/>
              <a:ext cx="406725" cy="397500"/>
            </a:xfrm>
            <a:custGeom>
              <a:avLst/>
              <a:gdLst/>
              <a:ahLst/>
              <a:cxnLst/>
              <a:rect l="l" t="t" r="r" b="b"/>
              <a:pathLst>
                <a:path w="16269" h="15900" extrusionOk="0">
                  <a:moveTo>
                    <a:pt x="11924" y="1"/>
                  </a:moveTo>
                  <a:lnTo>
                    <a:pt x="11740" y="186"/>
                  </a:lnTo>
                  <a:cubicBezTo>
                    <a:pt x="12202" y="648"/>
                    <a:pt x="12572" y="1202"/>
                    <a:pt x="12664" y="1757"/>
                  </a:cubicBezTo>
                  <a:cubicBezTo>
                    <a:pt x="12572" y="2219"/>
                    <a:pt x="12387" y="2589"/>
                    <a:pt x="12109" y="2959"/>
                  </a:cubicBezTo>
                  <a:cubicBezTo>
                    <a:pt x="11370" y="3791"/>
                    <a:pt x="10538" y="4622"/>
                    <a:pt x="9706" y="5362"/>
                  </a:cubicBezTo>
                  <a:lnTo>
                    <a:pt x="5454" y="9337"/>
                  </a:lnTo>
                  <a:cubicBezTo>
                    <a:pt x="3675" y="11115"/>
                    <a:pt x="2440" y="12040"/>
                    <a:pt x="1890" y="12040"/>
                  </a:cubicBezTo>
                  <a:cubicBezTo>
                    <a:pt x="1840" y="12040"/>
                    <a:pt x="1795" y="12033"/>
                    <a:pt x="1757" y="12017"/>
                  </a:cubicBezTo>
                  <a:cubicBezTo>
                    <a:pt x="1110" y="11925"/>
                    <a:pt x="647" y="11555"/>
                    <a:pt x="278" y="11093"/>
                  </a:cubicBezTo>
                  <a:lnTo>
                    <a:pt x="0" y="11278"/>
                  </a:lnTo>
                  <a:lnTo>
                    <a:pt x="4345" y="15900"/>
                  </a:lnTo>
                  <a:lnTo>
                    <a:pt x="4530" y="15715"/>
                  </a:lnTo>
                  <a:cubicBezTo>
                    <a:pt x="4068" y="15253"/>
                    <a:pt x="3790" y="14698"/>
                    <a:pt x="3698" y="14143"/>
                  </a:cubicBezTo>
                  <a:cubicBezTo>
                    <a:pt x="3605" y="13866"/>
                    <a:pt x="3790" y="13496"/>
                    <a:pt x="4252" y="12942"/>
                  </a:cubicBezTo>
                  <a:cubicBezTo>
                    <a:pt x="4992" y="12110"/>
                    <a:pt x="5731" y="11278"/>
                    <a:pt x="6656" y="10538"/>
                  </a:cubicBezTo>
                  <a:lnTo>
                    <a:pt x="10815" y="6564"/>
                  </a:lnTo>
                  <a:cubicBezTo>
                    <a:pt x="11647" y="5732"/>
                    <a:pt x="12479" y="4992"/>
                    <a:pt x="13311" y="4345"/>
                  </a:cubicBezTo>
                  <a:cubicBezTo>
                    <a:pt x="13588" y="4160"/>
                    <a:pt x="13866" y="3975"/>
                    <a:pt x="14143" y="3883"/>
                  </a:cubicBezTo>
                  <a:cubicBezTo>
                    <a:pt x="14235" y="3837"/>
                    <a:pt x="14351" y="3814"/>
                    <a:pt x="14466" y="3814"/>
                  </a:cubicBezTo>
                  <a:cubicBezTo>
                    <a:pt x="14582" y="3814"/>
                    <a:pt x="14698" y="3837"/>
                    <a:pt x="14790" y="3883"/>
                  </a:cubicBezTo>
                  <a:cubicBezTo>
                    <a:pt x="14975" y="3883"/>
                    <a:pt x="15252" y="3975"/>
                    <a:pt x="15437" y="4160"/>
                  </a:cubicBezTo>
                  <a:cubicBezTo>
                    <a:pt x="15622" y="4345"/>
                    <a:pt x="15899" y="4530"/>
                    <a:pt x="16084" y="4807"/>
                  </a:cubicBezTo>
                  <a:lnTo>
                    <a:pt x="16269" y="4622"/>
                  </a:lnTo>
                  <a:lnTo>
                    <a:pt x="119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1367400" y="4323725"/>
              <a:ext cx="586975" cy="543100"/>
            </a:xfrm>
            <a:custGeom>
              <a:avLst/>
              <a:gdLst/>
              <a:ahLst/>
              <a:cxnLst/>
              <a:rect l="l" t="t" r="r" b="b"/>
              <a:pathLst>
                <a:path w="23479" h="21724" extrusionOk="0">
                  <a:moveTo>
                    <a:pt x="14882" y="1"/>
                  </a:moveTo>
                  <a:lnTo>
                    <a:pt x="5731" y="6564"/>
                  </a:lnTo>
                  <a:cubicBezTo>
                    <a:pt x="4807" y="7211"/>
                    <a:pt x="3883" y="7766"/>
                    <a:pt x="2866" y="8228"/>
                  </a:cubicBezTo>
                  <a:cubicBezTo>
                    <a:pt x="2519" y="8436"/>
                    <a:pt x="2121" y="8540"/>
                    <a:pt x="1748" y="8540"/>
                  </a:cubicBezTo>
                  <a:cubicBezTo>
                    <a:pt x="1624" y="8540"/>
                    <a:pt x="1502" y="8528"/>
                    <a:pt x="1387" y="8505"/>
                  </a:cubicBezTo>
                  <a:cubicBezTo>
                    <a:pt x="832" y="8228"/>
                    <a:pt x="463" y="7766"/>
                    <a:pt x="185" y="7303"/>
                  </a:cubicBezTo>
                  <a:lnTo>
                    <a:pt x="0" y="7396"/>
                  </a:lnTo>
                  <a:lnTo>
                    <a:pt x="3328" y="12202"/>
                  </a:lnTo>
                  <a:lnTo>
                    <a:pt x="3513" y="12018"/>
                  </a:lnTo>
                  <a:cubicBezTo>
                    <a:pt x="3143" y="11555"/>
                    <a:pt x="2866" y="11001"/>
                    <a:pt x="2866" y="10446"/>
                  </a:cubicBezTo>
                  <a:cubicBezTo>
                    <a:pt x="2866" y="9892"/>
                    <a:pt x="3143" y="9429"/>
                    <a:pt x="3513" y="9060"/>
                  </a:cubicBezTo>
                  <a:cubicBezTo>
                    <a:pt x="4252" y="8320"/>
                    <a:pt x="5177" y="7581"/>
                    <a:pt x="6101" y="6934"/>
                  </a:cubicBezTo>
                  <a:lnTo>
                    <a:pt x="13219" y="1942"/>
                  </a:lnTo>
                  <a:lnTo>
                    <a:pt x="8319" y="19135"/>
                  </a:lnTo>
                  <a:lnTo>
                    <a:pt x="10076" y="21723"/>
                  </a:lnTo>
                  <a:lnTo>
                    <a:pt x="10261" y="21538"/>
                  </a:lnTo>
                  <a:cubicBezTo>
                    <a:pt x="9891" y="21076"/>
                    <a:pt x="9706" y="20614"/>
                    <a:pt x="9614" y="20059"/>
                  </a:cubicBezTo>
                  <a:cubicBezTo>
                    <a:pt x="9706" y="19505"/>
                    <a:pt x="9891" y="19043"/>
                    <a:pt x="10261" y="18673"/>
                  </a:cubicBezTo>
                  <a:cubicBezTo>
                    <a:pt x="11093" y="17933"/>
                    <a:pt x="12017" y="17194"/>
                    <a:pt x="12941" y="16547"/>
                  </a:cubicBezTo>
                  <a:lnTo>
                    <a:pt x="17655" y="13219"/>
                  </a:lnTo>
                  <a:cubicBezTo>
                    <a:pt x="18487" y="12572"/>
                    <a:pt x="19504" y="11925"/>
                    <a:pt x="20521" y="11463"/>
                  </a:cubicBezTo>
                  <a:cubicBezTo>
                    <a:pt x="20819" y="11284"/>
                    <a:pt x="21156" y="11182"/>
                    <a:pt x="21482" y="11182"/>
                  </a:cubicBezTo>
                  <a:cubicBezTo>
                    <a:pt x="21661" y="11182"/>
                    <a:pt x="21836" y="11213"/>
                    <a:pt x="22000" y="11278"/>
                  </a:cubicBezTo>
                  <a:cubicBezTo>
                    <a:pt x="22554" y="11555"/>
                    <a:pt x="22924" y="11925"/>
                    <a:pt x="23202" y="12387"/>
                  </a:cubicBezTo>
                  <a:lnTo>
                    <a:pt x="23479" y="12295"/>
                  </a:lnTo>
                  <a:lnTo>
                    <a:pt x="20151" y="7581"/>
                  </a:lnTo>
                  <a:lnTo>
                    <a:pt x="19874" y="7766"/>
                  </a:lnTo>
                  <a:cubicBezTo>
                    <a:pt x="20244" y="8228"/>
                    <a:pt x="20521" y="8690"/>
                    <a:pt x="20613" y="9244"/>
                  </a:cubicBezTo>
                  <a:cubicBezTo>
                    <a:pt x="20521" y="9799"/>
                    <a:pt x="20244" y="10261"/>
                    <a:pt x="19874" y="10631"/>
                  </a:cubicBezTo>
                  <a:cubicBezTo>
                    <a:pt x="19042" y="11463"/>
                    <a:pt x="18210" y="12110"/>
                    <a:pt x="17286" y="12757"/>
                  </a:cubicBezTo>
                  <a:lnTo>
                    <a:pt x="10353" y="17656"/>
                  </a:lnTo>
                  <a:lnTo>
                    <a:pt x="15345" y="648"/>
                  </a:lnTo>
                  <a:lnTo>
                    <a:pt x="148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1251850" y="4094950"/>
              <a:ext cx="436775" cy="328175"/>
            </a:xfrm>
            <a:custGeom>
              <a:avLst/>
              <a:gdLst/>
              <a:ahLst/>
              <a:cxnLst/>
              <a:rect l="l" t="t" r="r" b="b"/>
              <a:pathLst>
                <a:path w="17471" h="13127" extrusionOk="0">
                  <a:moveTo>
                    <a:pt x="14513" y="1"/>
                  </a:moveTo>
                  <a:lnTo>
                    <a:pt x="14328" y="93"/>
                  </a:lnTo>
                  <a:cubicBezTo>
                    <a:pt x="14605" y="648"/>
                    <a:pt x="14790" y="1295"/>
                    <a:pt x="14698" y="1850"/>
                  </a:cubicBezTo>
                  <a:cubicBezTo>
                    <a:pt x="14605" y="2127"/>
                    <a:pt x="14328" y="2404"/>
                    <a:pt x="13866" y="2774"/>
                  </a:cubicBezTo>
                  <a:cubicBezTo>
                    <a:pt x="12941" y="3421"/>
                    <a:pt x="11925" y="3976"/>
                    <a:pt x="10908" y="4530"/>
                  </a:cubicBezTo>
                  <a:lnTo>
                    <a:pt x="5732" y="7118"/>
                  </a:lnTo>
                  <a:cubicBezTo>
                    <a:pt x="3733" y="8195"/>
                    <a:pt x="2373" y="8760"/>
                    <a:pt x="1706" y="8760"/>
                  </a:cubicBezTo>
                  <a:cubicBezTo>
                    <a:pt x="1571" y="8760"/>
                    <a:pt x="1465" y="8736"/>
                    <a:pt x="1387" y="8690"/>
                  </a:cubicBezTo>
                  <a:cubicBezTo>
                    <a:pt x="833" y="8412"/>
                    <a:pt x="463" y="7950"/>
                    <a:pt x="185" y="7396"/>
                  </a:cubicBezTo>
                  <a:lnTo>
                    <a:pt x="1" y="7488"/>
                  </a:lnTo>
                  <a:lnTo>
                    <a:pt x="2866" y="13127"/>
                  </a:lnTo>
                  <a:lnTo>
                    <a:pt x="3051" y="12942"/>
                  </a:lnTo>
                  <a:cubicBezTo>
                    <a:pt x="2774" y="12480"/>
                    <a:pt x="2589" y="11833"/>
                    <a:pt x="2681" y="11186"/>
                  </a:cubicBezTo>
                  <a:cubicBezTo>
                    <a:pt x="2774" y="11001"/>
                    <a:pt x="3051" y="10631"/>
                    <a:pt x="3513" y="10261"/>
                  </a:cubicBezTo>
                  <a:cubicBezTo>
                    <a:pt x="4530" y="9707"/>
                    <a:pt x="5454" y="9152"/>
                    <a:pt x="6471" y="8597"/>
                  </a:cubicBezTo>
                  <a:lnTo>
                    <a:pt x="11647" y="5917"/>
                  </a:lnTo>
                  <a:cubicBezTo>
                    <a:pt x="12664" y="5362"/>
                    <a:pt x="13589" y="4900"/>
                    <a:pt x="14698" y="4530"/>
                  </a:cubicBezTo>
                  <a:cubicBezTo>
                    <a:pt x="14975" y="4438"/>
                    <a:pt x="15252" y="4345"/>
                    <a:pt x="15530" y="4253"/>
                  </a:cubicBezTo>
                  <a:cubicBezTo>
                    <a:pt x="15807" y="4253"/>
                    <a:pt x="15992" y="4345"/>
                    <a:pt x="16177" y="4438"/>
                  </a:cubicBezTo>
                  <a:cubicBezTo>
                    <a:pt x="16362" y="4530"/>
                    <a:pt x="16546" y="4715"/>
                    <a:pt x="16731" y="4900"/>
                  </a:cubicBezTo>
                  <a:cubicBezTo>
                    <a:pt x="16916" y="5177"/>
                    <a:pt x="17009" y="5362"/>
                    <a:pt x="17194" y="5639"/>
                  </a:cubicBezTo>
                  <a:lnTo>
                    <a:pt x="17471" y="5547"/>
                  </a:lnTo>
                  <a:lnTo>
                    <a:pt x="145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1034625" y="3575025"/>
              <a:ext cx="550025" cy="612400"/>
            </a:xfrm>
            <a:custGeom>
              <a:avLst/>
              <a:gdLst/>
              <a:ahLst/>
              <a:cxnLst/>
              <a:rect l="l" t="t" r="r" b="b"/>
              <a:pathLst>
                <a:path w="22001" h="24496" extrusionOk="0">
                  <a:moveTo>
                    <a:pt x="15622" y="0"/>
                  </a:moveTo>
                  <a:lnTo>
                    <a:pt x="15345" y="92"/>
                  </a:lnTo>
                  <a:cubicBezTo>
                    <a:pt x="15622" y="647"/>
                    <a:pt x="15622" y="1294"/>
                    <a:pt x="15437" y="1849"/>
                  </a:cubicBezTo>
                  <a:cubicBezTo>
                    <a:pt x="15345" y="2126"/>
                    <a:pt x="15068" y="2403"/>
                    <a:pt x="14513" y="2681"/>
                  </a:cubicBezTo>
                  <a:cubicBezTo>
                    <a:pt x="13496" y="3143"/>
                    <a:pt x="12387" y="3513"/>
                    <a:pt x="11278" y="3790"/>
                  </a:cubicBezTo>
                  <a:lnTo>
                    <a:pt x="5824" y="5639"/>
                  </a:lnTo>
                  <a:cubicBezTo>
                    <a:pt x="3669" y="6307"/>
                    <a:pt x="2291" y="6618"/>
                    <a:pt x="1641" y="6618"/>
                  </a:cubicBezTo>
                  <a:cubicBezTo>
                    <a:pt x="1483" y="6618"/>
                    <a:pt x="1367" y="6599"/>
                    <a:pt x="1295" y="6563"/>
                  </a:cubicBezTo>
                  <a:cubicBezTo>
                    <a:pt x="740" y="6193"/>
                    <a:pt x="463" y="5639"/>
                    <a:pt x="278" y="5084"/>
                  </a:cubicBezTo>
                  <a:lnTo>
                    <a:pt x="1" y="5084"/>
                  </a:lnTo>
                  <a:lnTo>
                    <a:pt x="1295" y="8966"/>
                  </a:lnTo>
                  <a:lnTo>
                    <a:pt x="16177" y="10353"/>
                  </a:lnTo>
                  <a:lnTo>
                    <a:pt x="5454" y="21537"/>
                  </a:lnTo>
                  <a:lnTo>
                    <a:pt x="6379" y="24495"/>
                  </a:lnTo>
                  <a:lnTo>
                    <a:pt x="6656" y="24310"/>
                  </a:lnTo>
                  <a:cubicBezTo>
                    <a:pt x="6471" y="23941"/>
                    <a:pt x="6379" y="23479"/>
                    <a:pt x="6379" y="23016"/>
                  </a:cubicBezTo>
                  <a:cubicBezTo>
                    <a:pt x="6379" y="22739"/>
                    <a:pt x="6564" y="22369"/>
                    <a:pt x="6748" y="22184"/>
                  </a:cubicBezTo>
                  <a:cubicBezTo>
                    <a:pt x="7211" y="21815"/>
                    <a:pt x="7580" y="21537"/>
                    <a:pt x="8135" y="21353"/>
                  </a:cubicBezTo>
                  <a:cubicBezTo>
                    <a:pt x="8690" y="21075"/>
                    <a:pt x="9522" y="20705"/>
                    <a:pt x="10631" y="20336"/>
                  </a:cubicBezTo>
                  <a:lnTo>
                    <a:pt x="16084" y="18579"/>
                  </a:lnTo>
                  <a:cubicBezTo>
                    <a:pt x="17286" y="18210"/>
                    <a:pt x="18118" y="17932"/>
                    <a:pt x="18765" y="17748"/>
                  </a:cubicBezTo>
                  <a:cubicBezTo>
                    <a:pt x="19227" y="17655"/>
                    <a:pt x="19782" y="17655"/>
                    <a:pt x="20336" y="17655"/>
                  </a:cubicBezTo>
                  <a:cubicBezTo>
                    <a:pt x="20614" y="17748"/>
                    <a:pt x="20983" y="17932"/>
                    <a:pt x="21168" y="18210"/>
                  </a:cubicBezTo>
                  <a:cubicBezTo>
                    <a:pt x="21446" y="18579"/>
                    <a:pt x="21630" y="18949"/>
                    <a:pt x="21723" y="19319"/>
                  </a:cubicBezTo>
                  <a:lnTo>
                    <a:pt x="22000" y="19319"/>
                  </a:lnTo>
                  <a:lnTo>
                    <a:pt x="20152" y="13865"/>
                  </a:lnTo>
                  <a:lnTo>
                    <a:pt x="19967" y="13958"/>
                  </a:lnTo>
                  <a:cubicBezTo>
                    <a:pt x="20152" y="14512"/>
                    <a:pt x="20244" y="15067"/>
                    <a:pt x="20152" y="15622"/>
                  </a:cubicBezTo>
                  <a:cubicBezTo>
                    <a:pt x="19967" y="16176"/>
                    <a:pt x="19597" y="16546"/>
                    <a:pt x="19042" y="16731"/>
                  </a:cubicBezTo>
                  <a:cubicBezTo>
                    <a:pt x="18118" y="17285"/>
                    <a:pt x="17009" y="17748"/>
                    <a:pt x="15900" y="18025"/>
                  </a:cubicBezTo>
                  <a:lnTo>
                    <a:pt x="8782" y="20428"/>
                  </a:lnTo>
                  <a:lnTo>
                    <a:pt x="18673" y="9983"/>
                  </a:lnTo>
                  <a:lnTo>
                    <a:pt x="2404" y="8504"/>
                  </a:lnTo>
                  <a:lnTo>
                    <a:pt x="11832" y="5361"/>
                  </a:lnTo>
                  <a:cubicBezTo>
                    <a:pt x="12849" y="5084"/>
                    <a:pt x="13589" y="4807"/>
                    <a:pt x="14051" y="4714"/>
                  </a:cubicBezTo>
                  <a:cubicBezTo>
                    <a:pt x="14852" y="4468"/>
                    <a:pt x="15448" y="4344"/>
                    <a:pt x="15865" y="4344"/>
                  </a:cubicBezTo>
                  <a:cubicBezTo>
                    <a:pt x="16074" y="4344"/>
                    <a:pt x="16238" y="4375"/>
                    <a:pt x="16362" y="4437"/>
                  </a:cubicBezTo>
                  <a:cubicBezTo>
                    <a:pt x="16824" y="4807"/>
                    <a:pt x="17101" y="5361"/>
                    <a:pt x="17286" y="5916"/>
                  </a:cubicBezTo>
                  <a:lnTo>
                    <a:pt x="17563" y="5916"/>
                  </a:lnTo>
                  <a:lnTo>
                    <a:pt x="15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995350" y="3159050"/>
              <a:ext cx="436775" cy="420600"/>
            </a:xfrm>
            <a:custGeom>
              <a:avLst/>
              <a:gdLst/>
              <a:ahLst/>
              <a:cxnLst/>
              <a:rect l="l" t="t" r="r" b="b"/>
              <a:pathLst>
                <a:path w="17471" h="16824" extrusionOk="0">
                  <a:moveTo>
                    <a:pt x="10261" y="6286"/>
                  </a:moveTo>
                  <a:lnTo>
                    <a:pt x="11185" y="12942"/>
                  </a:lnTo>
                  <a:lnTo>
                    <a:pt x="1387" y="10908"/>
                  </a:lnTo>
                  <a:lnTo>
                    <a:pt x="10261" y="6286"/>
                  </a:lnTo>
                  <a:close/>
                  <a:moveTo>
                    <a:pt x="15345" y="1"/>
                  </a:moveTo>
                  <a:lnTo>
                    <a:pt x="15067" y="93"/>
                  </a:lnTo>
                  <a:cubicBezTo>
                    <a:pt x="15160" y="555"/>
                    <a:pt x="15067" y="1110"/>
                    <a:pt x="14790" y="1572"/>
                  </a:cubicBezTo>
                  <a:cubicBezTo>
                    <a:pt x="14605" y="1942"/>
                    <a:pt x="14328" y="2219"/>
                    <a:pt x="13958" y="2404"/>
                  </a:cubicBezTo>
                  <a:cubicBezTo>
                    <a:pt x="13496" y="2681"/>
                    <a:pt x="12387" y="3328"/>
                    <a:pt x="10630" y="4253"/>
                  </a:cubicBezTo>
                  <a:lnTo>
                    <a:pt x="0" y="9799"/>
                  </a:lnTo>
                  <a:lnTo>
                    <a:pt x="555" y="13589"/>
                  </a:lnTo>
                  <a:lnTo>
                    <a:pt x="740" y="13589"/>
                  </a:lnTo>
                  <a:cubicBezTo>
                    <a:pt x="647" y="13127"/>
                    <a:pt x="647" y="12664"/>
                    <a:pt x="740" y="12295"/>
                  </a:cubicBezTo>
                  <a:cubicBezTo>
                    <a:pt x="925" y="12017"/>
                    <a:pt x="1202" y="11925"/>
                    <a:pt x="1572" y="11832"/>
                  </a:cubicBezTo>
                  <a:cubicBezTo>
                    <a:pt x="2958" y="11925"/>
                    <a:pt x="4252" y="12110"/>
                    <a:pt x="5546" y="12387"/>
                  </a:cubicBezTo>
                  <a:lnTo>
                    <a:pt x="11832" y="13774"/>
                  </a:lnTo>
                  <a:cubicBezTo>
                    <a:pt x="13034" y="13958"/>
                    <a:pt x="13958" y="14143"/>
                    <a:pt x="14605" y="14421"/>
                  </a:cubicBezTo>
                  <a:cubicBezTo>
                    <a:pt x="15160" y="14513"/>
                    <a:pt x="15714" y="14790"/>
                    <a:pt x="16176" y="15068"/>
                  </a:cubicBezTo>
                  <a:cubicBezTo>
                    <a:pt x="16454" y="15253"/>
                    <a:pt x="16731" y="15530"/>
                    <a:pt x="16916" y="15807"/>
                  </a:cubicBezTo>
                  <a:cubicBezTo>
                    <a:pt x="17008" y="16177"/>
                    <a:pt x="17101" y="16547"/>
                    <a:pt x="17193" y="16824"/>
                  </a:cubicBezTo>
                  <a:lnTo>
                    <a:pt x="17471" y="16824"/>
                  </a:lnTo>
                  <a:lnTo>
                    <a:pt x="16731" y="11648"/>
                  </a:lnTo>
                  <a:lnTo>
                    <a:pt x="16454" y="11740"/>
                  </a:lnTo>
                  <a:cubicBezTo>
                    <a:pt x="16639" y="12202"/>
                    <a:pt x="16639" y="12664"/>
                    <a:pt x="16454" y="13127"/>
                  </a:cubicBezTo>
                  <a:cubicBezTo>
                    <a:pt x="16454" y="13404"/>
                    <a:pt x="16084" y="13589"/>
                    <a:pt x="15622" y="13589"/>
                  </a:cubicBezTo>
                  <a:cubicBezTo>
                    <a:pt x="14328" y="13589"/>
                    <a:pt x="13034" y="13404"/>
                    <a:pt x="11740" y="13127"/>
                  </a:cubicBezTo>
                  <a:lnTo>
                    <a:pt x="10815" y="6009"/>
                  </a:lnTo>
                  <a:cubicBezTo>
                    <a:pt x="12017" y="5270"/>
                    <a:pt x="13311" y="4715"/>
                    <a:pt x="14605" y="4253"/>
                  </a:cubicBezTo>
                  <a:cubicBezTo>
                    <a:pt x="14975" y="4253"/>
                    <a:pt x="15252" y="4345"/>
                    <a:pt x="15437" y="4530"/>
                  </a:cubicBezTo>
                  <a:cubicBezTo>
                    <a:pt x="15622" y="4900"/>
                    <a:pt x="15714" y="5362"/>
                    <a:pt x="15807" y="5732"/>
                  </a:cubicBezTo>
                  <a:lnTo>
                    <a:pt x="16084" y="5732"/>
                  </a:lnTo>
                  <a:lnTo>
                    <a:pt x="153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976850" y="2879450"/>
              <a:ext cx="409050" cy="281950"/>
            </a:xfrm>
            <a:custGeom>
              <a:avLst/>
              <a:gdLst/>
              <a:ahLst/>
              <a:cxnLst/>
              <a:rect l="l" t="t" r="r" b="b"/>
              <a:pathLst>
                <a:path w="16362" h="11278" extrusionOk="0">
                  <a:moveTo>
                    <a:pt x="13219" y="0"/>
                  </a:moveTo>
                  <a:lnTo>
                    <a:pt x="13219" y="277"/>
                  </a:lnTo>
                  <a:cubicBezTo>
                    <a:pt x="15160" y="277"/>
                    <a:pt x="15992" y="2311"/>
                    <a:pt x="15992" y="6378"/>
                  </a:cubicBezTo>
                  <a:cubicBezTo>
                    <a:pt x="15807" y="6840"/>
                    <a:pt x="15345" y="7118"/>
                    <a:pt x="14883" y="7118"/>
                  </a:cubicBezTo>
                  <a:cubicBezTo>
                    <a:pt x="14099" y="7183"/>
                    <a:pt x="13314" y="7248"/>
                    <a:pt x="12497" y="7248"/>
                  </a:cubicBezTo>
                  <a:cubicBezTo>
                    <a:pt x="12159" y="7248"/>
                    <a:pt x="11815" y="7237"/>
                    <a:pt x="11463" y="7210"/>
                  </a:cubicBezTo>
                  <a:lnTo>
                    <a:pt x="5362" y="7210"/>
                  </a:lnTo>
                  <a:cubicBezTo>
                    <a:pt x="2589" y="7118"/>
                    <a:pt x="1018" y="6933"/>
                    <a:pt x="740" y="6563"/>
                  </a:cubicBezTo>
                  <a:cubicBezTo>
                    <a:pt x="371" y="6008"/>
                    <a:pt x="278" y="5454"/>
                    <a:pt x="278" y="4807"/>
                  </a:cubicBezTo>
                  <a:lnTo>
                    <a:pt x="1" y="4807"/>
                  </a:lnTo>
                  <a:lnTo>
                    <a:pt x="1" y="11092"/>
                  </a:lnTo>
                  <a:lnTo>
                    <a:pt x="186" y="11092"/>
                  </a:lnTo>
                  <a:cubicBezTo>
                    <a:pt x="186" y="10815"/>
                    <a:pt x="186" y="10538"/>
                    <a:pt x="186" y="10260"/>
                  </a:cubicBezTo>
                  <a:cubicBezTo>
                    <a:pt x="278" y="9798"/>
                    <a:pt x="555" y="9336"/>
                    <a:pt x="1018" y="9244"/>
                  </a:cubicBezTo>
                  <a:cubicBezTo>
                    <a:pt x="2077" y="8961"/>
                    <a:pt x="3136" y="8841"/>
                    <a:pt x="4195" y="8841"/>
                  </a:cubicBezTo>
                  <a:cubicBezTo>
                    <a:pt x="4523" y="8841"/>
                    <a:pt x="4850" y="8852"/>
                    <a:pt x="5177" y="8874"/>
                  </a:cubicBezTo>
                  <a:lnTo>
                    <a:pt x="11001" y="8966"/>
                  </a:lnTo>
                  <a:cubicBezTo>
                    <a:pt x="12110" y="8966"/>
                    <a:pt x="13219" y="9059"/>
                    <a:pt x="14328" y="9151"/>
                  </a:cubicBezTo>
                  <a:cubicBezTo>
                    <a:pt x="14606" y="9151"/>
                    <a:pt x="14975" y="9244"/>
                    <a:pt x="15253" y="9336"/>
                  </a:cubicBezTo>
                  <a:cubicBezTo>
                    <a:pt x="15437" y="9521"/>
                    <a:pt x="15622" y="9613"/>
                    <a:pt x="15715" y="9798"/>
                  </a:cubicBezTo>
                  <a:cubicBezTo>
                    <a:pt x="15807" y="9983"/>
                    <a:pt x="15900" y="10168"/>
                    <a:pt x="15992" y="10445"/>
                  </a:cubicBezTo>
                  <a:lnTo>
                    <a:pt x="15992" y="11277"/>
                  </a:lnTo>
                  <a:lnTo>
                    <a:pt x="16269" y="11277"/>
                  </a:lnTo>
                  <a:lnTo>
                    <a:pt x="16362" y="93"/>
                  </a:lnTo>
                  <a:lnTo>
                    <a:pt x="132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983800" y="2641425"/>
              <a:ext cx="425225" cy="208000"/>
            </a:xfrm>
            <a:custGeom>
              <a:avLst/>
              <a:gdLst/>
              <a:ahLst/>
              <a:cxnLst/>
              <a:rect l="l" t="t" r="r" b="b"/>
              <a:pathLst>
                <a:path w="17009" h="8320" extrusionOk="0">
                  <a:moveTo>
                    <a:pt x="740" y="0"/>
                  </a:moveTo>
                  <a:lnTo>
                    <a:pt x="0" y="6286"/>
                  </a:lnTo>
                  <a:lnTo>
                    <a:pt x="277" y="6286"/>
                  </a:lnTo>
                  <a:cubicBezTo>
                    <a:pt x="277" y="5731"/>
                    <a:pt x="462" y="5084"/>
                    <a:pt x="925" y="4622"/>
                  </a:cubicBezTo>
                  <a:cubicBezTo>
                    <a:pt x="1294" y="4437"/>
                    <a:pt x="1664" y="4345"/>
                    <a:pt x="2126" y="4345"/>
                  </a:cubicBezTo>
                  <a:cubicBezTo>
                    <a:pt x="3235" y="4437"/>
                    <a:pt x="4345" y="4437"/>
                    <a:pt x="5546" y="4622"/>
                  </a:cubicBezTo>
                  <a:lnTo>
                    <a:pt x="11277" y="5362"/>
                  </a:lnTo>
                  <a:cubicBezTo>
                    <a:pt x="12386" y="5454"/>
                    <a:pt x="13496" y="5639"/>
                    <a:pt x="14605" y="5824"/>
                  </a:cubicBezTo>
                  <a:cubicBezTo>
                    <a:pt x="14882" y="5916"/>
                    <a:pt x="15159" y="6009"/>
                    <a:pt x="15437" y="6193"/>
                  </a:cubicBezTo>
                  <a:cubicBezTo>
                    <a:pt x="15807" y="6471"/>
                    <a:pt x="16084" y="6841"/>
                    <a:pt x="16084" y="7303"/>
                  </a:cubicBezTo>
                  <a:cubicBezTo>
                    <a:pt x="16084" y="7672"/>
                    <a:pt x="15991" y="7950"/>
                    <a:pt x="15991" y="8227"/>
                  </a:cubicBezTo>
                  <a:lnTo>
                    <a:pt x="16269" y="8319"/>
                  </a:lnTo>
                  <a:lnTo>
                    <a:pt x="17008" y="2034"/>
                  </a:lnTo>
                  <a:lnTo>
                    <a:pt x="16731" y="2034"/>
                  </a:lnTo>
                  <a:cubicBezTo>
                    <a:pt x="16731" y="2681"/>
                    <a:pt x="16454" y="3236"/>
                    <a:pt x="16084" y="3698"/>
                  </a:cubicBezTo>
                  <a:cubicBezTo>
                    <a:pt x="15714" y="3883"/>
                    <a:pt x="15344" y="3975"/>
                    <a:pt x="14882" y="3975"/>
                  </a:cubicBezTo>
                  <a:cubicBezTo>
                    <a:pt x="13773" y="3975"/>
                    <a:pt x="12664" y="3883"/>
                    <a:pt x="11555" y="3698"/>
                  </a:cubicBezTo>
                  <a:lnTo>
                    <a:pt x="5731" y="3051"/>
                  </a:lnTo>
                  <a:cubicBezTo>
                    <a:pt x="3051" y="2681"/>
                    <a:pt x="1572" y="2311"/>
                    <a:pt x="1202" y="1849"/>
                  </a:cubicBezTo>
                  <a:cubicBezTo>
                    <a:pt x="925" y="1294"/>
                    <a:pt x="832" y="740"/>
                    <a:pt x="1017" y="93"/>
                  </a:cubicBezTo>
                  <a:lnTo>
                    <a:pt x="7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1030000" y="2334075"/>
              <a:ext cx="425225" cy="298125"/>
            </a:xfrm>
            <a:custGeom>
              <a:avLst/>
              <a:gdLst/>
              <a:ahLst/>
              <a:cxnLst/>
              <a:rect l="l" t="t" r="r" b="b"/>
              <a:pathLst>
                <a:path w="17009" h="11925" extrusionOk="0">
                  <a:moveTo>
                    <a:pt x="2219" y="0"/>
                  </a:moveTo>
                  <a:cubicBezTo>
                    <a:pt x="1295" y="1110"/>
                    <a:pt x="648" y="2404"/>
                    <a:pt x="371" y="3790"/>
                  </a:cubicBezTo>
                  <a:cubicBezTo>
                    <a:pt x="1" y="4992"/>
                    <a:pt x="93" y="6286"/>
                    <a:pt x="648" y="7395"/>
                  </a:cubicBezTo>
                  <a:cubicBezTo>
                    <a:pt x="1110" y="8412"/>
                    <a:pt x="2034" y="9152"/>
                    <a:pt x="3144" y="9336"/>
                  </a:cubicBezTo>
                  <a:cubicBezTo>
                    <a:pt x="3444" y="9406"/>
                    <a:pt x="3750" y="9440"/>
                    <a:pt x="4055" y="9440"/>
                  </a:cubicBezTo>
                  <a:cubicBezTo>
                    <a:pt x="4969" y="9440"/>
                    <a:pt x="5870" y="9128"/>
                    <a:pt x="6564" y="8505"/>
                  </a:cubicBezTo>
                  <a:cubicBezTo>
                    <a:pt x="7118" y="8135"/>
                    <a:pt x="7581" y="7673"/>
                    <a:pt x="8043" y="7210"/>
                  </a:cubicBezTo>
                  <a:cubicBezTo>
                    <a:pt x="8505" y="6748"/>
                    <a:pt x="8967" y="6286"/>
                    <a:pt x="9429" y="5824"/>
                  </a:cubicBezTo>
                  <a:cubicBezTo>
                    <a:pt x="9891" y="5269"/>
                    <a:pt x="10354" y="4900"/>
                    <a:pt x="10816" y="4530"/>
                  </a:cubicBezTo>
                  <a:cubicBezTo>
                    <a:pt x="11430" y="3839"/>
                    <a:pt x="12300" y="3466"/>
                    <a:pt x="13213" y="3466"/>
                  </a:cubicBezTo>
                  <a:cubicBezTo>
                    <a:pt x="13399" y="3466"/>
                    <a:pt x="13586" y="3482"/>
                    <a:pt x="13774" y="3513"/>
                  </a:cubicBezTo>
                  <a:cubicBezTo>
                    <a:pt x="14790" y="3605"/>
                    <a:pt x="15530" y="4252"/>
                    <a:pt x="15992" y="5084"/>
                  </a:cubicBezTo>
                  <a:cubicBezTo>
                    <a:pt x="16362" y="5916"/>
                    <a:pt x="16454" y="6933"/>
                    <a:pt x="16177" y="7857"/>
                  </a:cubicBezTo>
                  <a:cubicBezTo>
                    <a:pt x="15992" y="8874"/>
                    <a:pt x="15345" y="9706"/>
                    <a:pt x="14421" y="10261"/>
                  </a:cubicBezTo>
                  <a:cubicBezTo>
                    <a:pt x="13738" y="10576"/>
                    <a:pt x="13026" y="10742"/>
                    <a:pt x="12318" y="10742"/>
                  </a:cubicBezTo>
                  <a:cubicBezTo>
                    <a:pt x="11779" y="10742"/>
                    <a:pt x="11243" y="10645"/>
                    <a:pt x="10723" y="10446"/>
                  </a:cubicBezTo>
                  <a:lnTo>
                    <a:pt x="10631" y="10815"/>
                  </a:lnTo>
                  <a:cubicBezTo>
                    <a:pt x="11740" y="11278"/>
                    <a:pt x="13034" y="11647"/>
                    <a:pt x="14236" y="11925"/>
                  </a:cubicBezTo>
                  <a:cubicBezTo>
                    <a:pt x="14883" y="11462"/>
                    <a:pt x="15437" y="10815"/>
                    <a:pt x="15807" y="10168"/>
                  </a:cubicBezTo>
                  <a:cubicBezTo>
                    <a:pt x="16177" y="9429"/>
                    <a:pt x="16454" y="8689"/>
                    <a:pt x="16639" y="7857"/>
                  </a:cubicBezTo>
                  <a:cubicBezTo>
                    <a:pt x="17009" y="6563"/>
                    <a:pt x="16916" y="5177"/>
                    <a:pt x="16454" y="3975"/>
                  </a:cubicBezTo>
                  <a:cubicBezTo>
                    <a:pt x="15900" y="2774"/>
                    <a:pt x="14883" y="1942"/>
                    <a:pt x="13589" y="1757"/>
                  </a:cubicBezTo>
                  <a:cubicBezTo>
                    <a:pt x="13306" y="1686"/>
                    <a:pt x="13024" y="1656"/>
                    <a:pt x="12741" y="1656"/>
                  </a:cubicBezTo>
                  <a:cubicBezTo>
                    <a:pt x="12284" y="1656"/>
                    <a:pt x="11827" y="1735"/>
                    <a:pt x="11370" y="1849"/>
                  </a:cubicBezTo>
                  <a:cubicBezTo>
                    <a:pt x="10631" y="2126"/>
                    <a:pt x="9984" y="2496"/>
                    <a:pt x="9522" y="3051"/>
                  </a:cubicBezTo>
                  <a:cubicBezTo>
                    <a:pt x="8967" y="3513"/>
                    <a:pt x="8412" y="4068"/>
                    <a:pt x="7858" y="4622"/>
                  </a:cubicBezTo>
                  <a:cubicBezTo>
                    <a:pt x="7303" y="5269"/>
                    <a:pt x="6841" y="5824"/>
                    <a:pt x="6379" y="6286"/>
                  </a:cubicBezTo>
                  <a:cubicBezTo>
                    <a:pt x="5917" y="6841"/>
                    <a:pt x="5362" y="7210"/>
                    <a:pt x="4715" y="7488"/>
                  </a:cubicBezTo>
                  <a:cubicBezTo>
                    <a:pt x="4305" y="7664"/>
                    <a:pt x="3895" y="7728"/>
                    <a:pt x="3484" y="7728"/>
                  </a:cubicBezTo>
                  <a:cubicBezTo>
                    <a:pt x="3248" y="7728"/>
                    <a:pt x="3011" y="7706"/>
                    <a:pt x="2774" y="7673"/>
                  </a:cubicBezTo>
                  <a:cubicBezTo>
                    <a:pt x="2034" y="7488"/>
                    <a:pt x="1480" y="7026"/>
                    <a:pt x="1110" y="6379"/>
                  </a:cubicBezTo>
                  <a:cubicBezTo>
                    <a:pt x="648" y="5639"/>
                    <a:pt x="555" y="4807"/>
                    <a:pt x="833" y="4068"/>
                  </a:cubicBezTo>
                  <a:cubicBezTo>
                    <a:pt x="1018" y="3143"/>
                    <a:pt x="1572" y="2404"/>
                    <a:pt x="2404" y="1942"/>
                  </a:cubicBezTo>
                  <a:cubicBezTo>
                    <a:pt x="3086" y="1544"/>
                    <a:pt x="3803" y="1356"/>
                    <a:pt x="4533" y="1356"/>
                  </a:cubicBezTo>
                  <a:cubicBezTo>
                    <a:pt x="4991" y="1356"/>
                    <a:pt x="5454" y="1429"/>
                    <a:pt x="5917" y="1572"/>
                  </a:cubicBezTo>
                  <a:lnTo>
                    <a:pt x="6009" y="1295"/>
                  </a:lnTo>
                  <a:cubicBezTo>
                    <a:pt x="4807" y="740"/>
                    <a:pt x="3513" y="37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1092400" y="1915800"/>
              <a:ext cx="476075" cy="385950"/>
            </a:xfrm>
            <a:custGeom>
              <a:avLst/>
              <a:gdLst/>
              <a:ahLst/>
              <a:cxnLst/>
              <a:rect l="l" t="t" r="r" b="b"/>
              <a:pathLst>
                <a:path w="19043" h="15438" extrusionOk="0">
                  <a:moveTo>
                    <a:pt x="4715" y="1"/>
                  </a:moveTo>
                  <a:lnTo>
                    <a:pt x="1" y="12664"/>
                  </a:lnTo>
                  <a:lnTo>
                    <a:pt x="3143" y="13866"/>
                  </a:lnTo>
                  <a:lnTo>
                    <a:pt x="3143" y="13589"/>
                  </a:lnTo>
                  <a:cubicBezTo>
                    <a:pt x="1387" y="12942"/>
                    <a:pt x="1202" y="10816"/>
                    <a:pt x="2496" y="7211"/>
                  </a:cubicBezTo>
                  <a:lnTo>
                    <a:pt x="2496" y="7211"/>
                  </a:lnTo>
                  <a:lnTo>
                    <a:pt x="12479" y="10908"/>
                  </a:lnTo>
                  <a:cubicBezTo>
                    <a:pt x="13496" y="11278"/>
                    <a:pt x="14513" y="11740"/>
                    <a:pt x="15530" y="12202"/>
                  </a:cubicBezTo>
                  <a:cubicBezTo>
                    <a:pt x="15807" y="12387"/>
                    <a:pt x="16084" y="12572"/>
                    <a:pt x="16269" y="12757"/>
                  </a:cubicBezTo>
                  <a:cubicBezTo>
                    <a:pt x="16454" y="12942"/>
                    <a:pt x="16546" y="13219"/>
                    <a:pt x="16546" y="13404"/>
                  </a:cubicBezTo>
                  <a:cubicBezTo>
                    <a:pt x="16639" y="13681"/>
                    <a:pt x="16639" y="13958"/>
                    <a:pt x="16546" y="14236"/>
                  </a:cubicBezTo>
                  <a:cubicBezTo>
                    <a:pt x="16454" y="14605"/>
                    <a:pt x="16362" y="14883"/>
                    <a:pt x="16269" y="15253"/>
                  </a:cubicBezTo>
                  <a:lnTo>
                    <a:pt x="16454" y="15437"/>
                  </a:lnTo>
                  <a:lnTo>
                    <a:pt x="19042" y="8597"/>
                  </a:lnTo>
                  <a:lnTo>
                    <a:pt x="18765" y="8597"/>
                  </a:lnTo>
                  <a:cubicBezTo>
                    <a:pt x="18580" y="9059"/>
                    <a:pt x="18395" y="9429"/>
                    <a:pt x="18303" y="9614"/>
                  </a:cubicBezTo>
                  <a:cubicBezTo>
                    <a:pt x="18210" y="9891"/>
                    <a:pt x="18025" y="10076"/>
                    <a:pt x="17748" y="10261"/>
                  </a:cubicBezTo>
                  <a:cubicBezTo>
                    <a:pt x="17563" y="10446"/>
                    <a:pt x="17378" y="10538"/>
                    <a:pt x="17193" y="10538"/>
                  </a:cubicBezTo>
                  <a:cubicBezTo>
                    <a:pt x="15715" y="10446"/>
                    <a:pt x="14328" y="9984"/>
                    <a:pt x="13034" y="9429"/>
                  </a:cubicBezTo>
                  <a:lnTo>
                    <a:pt x="3143" y="5639"/>
                  </a:lnTo>
                  <a:cubicBezTo>
                    <a:pt x="4155" y="2684"/>
                    <a:pt x="5428" y="1233"/>
                    <a:pt x="6907" y="1233"/>
                  </a:cubicBezTo>
                  <a:cubicBezTo>
                    <a:pt x="7186" y="1233"/>
                    <a:pt x="7472" y="1285"/>
                    <a:pt x="7765" y="1387"/>
                  </a:cubicBezTo>
                  <a:lnTo>
                    <a:pt x="7858" y="1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1415925" y="1431925"/>
              <a:ext cx="483000" cy="449575"/>
            </a:xfrm>
            <a:custGeom>
              <a:avLst/>
              <a:gdLst/>
              <a:ahLst/>
              <a:cxnLst/>
              <a:rect l="l" t="t" r="r" b="b"/>
              <a:pathLst>
                <a:path w="19320" h="17983" extrusionOk="0">
                  <a:moveTo>
                    <a:pt x="1989" y="3157"/>
                  </a:moveTo>
                  <a:cubicBezTo>
                    <a:pt x="2065" y="3157"/>
                    <a:pt x="2142" y="3164"/>
                    <a:pt x="2219" y="3180"/>
                  </a:cubicBezTo>
                  <a:cubicBezTo>
                    <a:pt x="2866" y="3180"/>
                    <a:pt x="3421" y="3457"/>
                    <a:pt x="3975" y="3827"/>
                  </a:cubicBezTo>
                  <a:cubicBezTo>
                    <a:pt x="4622" y="4196"/>
                    <a:pt x="4992" y="4843"/>
                    <a:pt x="5177" y="5583"/>
                  </a:cubicBezTo>
                  <a:cubicBezTo>
                    <a:pt x="5362" y="6230"/>
                    <a:pt x="5269" y="7062"/>
                    <a:pt x="4900" y="7617"/>
                  </a:cubicBezTo>
                  <a:lnTo>
                    <a:pt x="5084" y="7709"/>
                  </a:lnTo>
                  <a:cubicBezTo>
                    <a:pt x="6378" y="7247"/>
                    <a:pt x="7580" y="6415"/>
                    <a:pt x="8505" y="5213"/>
                  </a:cubicBezTo>
                  <a:cubicBezTo>
                    <a:pt x="9983" y="6138"/>
                    <a:pt x="11185" y="7339"/>
                    <a:pt x="12202" y="8726"/>
                  </a:cubicBezTo>
                  <a:cubicBezTo>
                    <a:pt x="11065" y="9042"/>
                    <a:pt x="9885" y="9185"/>
                    <a:pt x="8691" y="9185"/>
                  </a:cubicBezTo>
                  <a:cubicBezTo>
                    <a:pt x="8138" y="9185"/>
                    <a:pt x="7582" y="9154"/>
                    <a:pt x="7026" y="9095"/>
                  </a:cubicBezTo>
                  <a:cubicBezTo>
                    <a:pt x="5639" y="8911"/>
                    <a:pt x="4345" y="8448"/>
                    <a:pt x="3143" y="7709"/>
                  </a:cubicBezTo>
                  <a:cubicBezTo>
                    <a:pt x="2311" y="7247"/>
                    <a:pt x="1572" y="6507"/>
                    <a:pt x="1110" y="5583"/>
                  </a:cubicBezTo>
                  <a:cubicBezTo>
                    <a:pt x="740" y="5028"/>
                    <a:pt x="648" y="4289"/>
                    <a:pt x="1017" y="3734"/>
                  </a:cubicBezTo>
                  <a:cubicBezTo>
                    <a:pt x="1248" y="3349"/>
                    <a:pt x="1608" y="3157"/>
                    <a:pt x="1989" y="3157"/>
                  </a:cubicBezTo>
                  <a:close/>
                  <a:moveTo>
                    <a:pt x="12941" y="10020"/>
                  </a:moveTo>
                  <a:lnTo>
                    <a:pt x="12941" y="10020"/>
                  </a:lnTo>
                  <a:cubicBezTo>
                    <a:pt x="13588" y="11591"/>
                    <a:pt x="13311" y="13347"/>
                    <a:pt x="12294" y="14642"/>
                  </a:cubicBezTo>
                  <a:cubicBezTo>
                    <a:pt x="11832" y="15474"/>
                    <a:pt x="11000" y="16028"/>
                    <a:pt x="9983" y="16213"/>
                  </a:cubicBezTo>
                  <a:cubicBezTo>
                    <a:pt x="9724" y="16284"/>
                    <a:pt x="9458" y="16318"/>
                    <a:pt x="9191" y="16318"/>
                  </a:cubicBezTo>
                  <a:cubicBezTo>
                    <a:pt x="8412" y="16318"/>
                    <a:pt x="7621" y="16024"/>
                    <a:pt x="6933" y="15474"/>
                  </a:cubicBezTo>
                  <a:cubicBezTo>
                    <a:pt x="5084" y="14364"/>
                    <a:pt x="3975" y="12331"/>
                    <a:pt x="4252" y="10112"/>
                  </a:cubicBezTo>
                  <a:lnTo>
                    <a:pt x="4252" y="10112"/>
                  </a:lnTo>
                  <a:cubicBezTo>
                    <a:pt x="5414" y="10577"/>
                    <a:pt x="6576" y="10782"/>
                    <a:pt x="7791" y="10782"/>
                  </a:cubicBezTo>
                  <a:cubicBezTo>
                    <a:pt x="8027" y="10782"/>
                    <a:pt x="8264" y="10774"/>
                    <a:pt x="8505" y="10759"/>
                  </a:cubicBezTo>
                  <a:cubicBezTo>
                    <a:pt x="9983" y="10759"/>
                    <a:pt x="11555" y="10482"/>
                    <a:pt x="12941" y="10020"/>
                  </a:cubicBezTo>
                  <a:close/>
                  <a:moveTo>
                    <a:pt x="9587" y="0"/>
                  </a:moveTo>
                  <a:cubicBezTo>
                    <a:pt x="9430" y="0"/>
                    <a:pt x="9295" y="69"/>
                    <a:pt x="9244" y="222"/>
                  </a:cubicBezTo>
                  <a:cubicBezTo>
                    <a:pt x="9059" y="591"/>
                    <a:pt x="8967" y="1054"/>
                    <a:pt x="9059" y="1423"/>
                  </a:cubicBezTo>
                  <a:cubicBezTo>
                    <a:pt x="9152" y="2440"/>
                    <a:pt x="8874" y="3549"/>
                    <a:pt x="8320" y="4474"/>
                  </a:cubicBezTo>
                  <a:cubicBezTo>
                    <a:pt x="7580" y="5675"/>
                    <a:pt x="6471" y="6692"/>
                    <a:pt x="5269" y="7432"/>
                  </a:cubicBezTo>
                  <a:cubicBezTo>
                    <a:pt x="5916" y="6507"/>
                    <a:pt x="6194" y="5491"/>
                    <a:pt x="6009" y="4381"/>
                  </a:cubicBezTo>
                  <a:cubicBezTo>
                    <a:pt x="5824" y="3549"/>
                    <a:pt x="5362" y="2902"/>
                    <a:pt x="4715" y="2440"/>
                  </a:cubicBezTo>
                  <a:cubicBezTo>
                    <a:pt x="4235" y="2097"/>
                    <a:pt x="3704" y="1907"/>
                    <a:pt x="3160" y="1907"/>
                  </a:cubicBezTo>
                  <a:cubicBezTo>
                    <a:pt x="2971" y="1907"/>
                    <a:pt x="2780" y="1930"/>
                    <a:pt x="2589" y="1978"/>
                  </a:cubicBezTo>
                  <a:cubicBezTo>
                    <a:pt x="1849" y="2163"/>
                    <a:pt x="1202" y="2625"/>
                    <a:pt x="832" y="3272"/>
                  </a:cubicBezTo>
                  <a:cubicBezTo>
                    <a:pt x="185" y="4196"/>
                    <a:pt x="0" y="5398"/>
                    <a:pt x="278" y="6507"/>
                  </a:cubicBezTo>
                  <a:cubicBezTo>
                    <a:pt x="648" y="7617"/>
                    <a:pt x="1387" y="8633"/>
                    <a:pt x="2404" y="9280"/>
                  </a:cubicBezTo>
                  <a:cubicBezTo>
                    <a:pt x="2866" y="9558"/>
                    <a:pt x="3421" y="9835"/>
                    <a:pt x="3883" y="10020"/>
                  </a:cubicBezTo>
                  <a:cubicBezTo>
                    <a:pt x="3605" y="11406"/>
                    <a:pt x="3605" y="12793"/>
                    <a:pt x="3883" y="14179"/>
                  </a:cubicBezTo>
                  <a:cubicBezTo>
                    <a:pt x="4160" y="15381"/>
                    <a:pt x="4900" y="16398"/>
                    <a:pt x="5916" y="17137"/>
                  </a:cubicBezTo>
                  <a:cubicBezTo>
                    <a:pt x="6673" y="17688"/>
                    <a:pt x="7635" y="17982"/>
                    <a:pt x="8573" y="17982"/>
                  </a:cubicBezTo>
                  <a:cubicBezTo>
                    <a:pt x="8895" y="17982"/>
                    <a:pt x="9214" y="17948"/>
                    <a:pt x="9521" y="17877"/>
                  </a:cubicBezTo>
                  <a:cubicBezTo>
                    <a:pt x="10908" y="17507"/>
                    <a:pt x="12017" y="16583"/>
                    <a:pt x="12757" y="15381"/>
                  </a:cubicBezTo>
                  <a:cubicBezTo>
                    <a:pt x="13866" y="13717"/>
                    <a:pt x="14235" y="11684"/>
                    <a:pt x="13681" y="9835"/>
                  </a:cubicBezTo>
                  <a:cubicBezTo>
                    <a:pt x="14975" y="9465"/>
                    <a:pt x="16269" y="8818"/>
                    <a:pt x="17286" y="7894"/>
                  </a:cubicBezTo>
                  <a:lnTo>
                    <a:pt x="19319" y="4936"/>
                  </a:lnTo>
                  <a:lnTo>
                    <a:pt x="19042" y="4843"/>
                  </a:lnTo>
                  <a:cubicBezTo>
                    <a:pt x="18395" y="5768"/>
                    <a:pt x="17471" y="6507"/>
                    <a:pt x="16546" y="6969"/>
                  </a:cubicBezTo>
                  <a:cubicBezTo>
                    <a:pt x="15437" y="7617"/>
                    <a:pt x="14328" y="8079"/>
                    <a:pt x="13126" y="8448"/>
                  </a:cubicBezTo>
                  <a:cubicBezTo>
                    <a:pt x="12109" y="6785"/>
                    <a:pt x="10723" y="5398"/>
                    <a:pt x="9152" y="4381"/>
                  </a:cubicBezTo>
                  <a:cubicBezTo>
                    <a:pt x="9521" y="3642"/>
                    <a:pt x="9891" y="2902"/>
                    <a:pt x="10076" y="2163"/>
                  </a:cubicBezTo>
                  <a:cubicBezTo>
                    <a:pt x="10261" y="1701"/>
                    <a:pt x="10353" y="1331"/>
                    <a:pt x="10353" y="869"/>
                  </a:cubicBezTo>
                  <a:cubicBezTo>
                    <a:pt x="10353" y="591"/>
                    <a:pt x="10261" y="314"/>
                    <a:pt x="9983" y="129"/>
                  </a:cubicBezTo>
                  <a:cubicBezTo>
                    <a:pt x="9859" y="46"/>
                    <a:pt x="9715" y="0"/>
                    <a:pt x="9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1799525" y="912900"/>
              <a:ext cx="441400" cy="443875"/>
            </a:xfrm>
            <a:custGeom>
              <a:avLst/>
              <a:gdLst/>
              <a:ahLst/>
              <a:cxnLst/>
              <a:rect l="l" t="t" r="r" b="b"/>
              <a:pathLst>
                <a:path w="17656" h="17755" extrusionOk="0">
                  <a:moveTo>
                    <a:pt x="8043" y="0"/>
                  </a:moveTo>
                  <a:cubicBezTo>
                    <a:pt x="7211" y="370"/>
                    <a:pt x="6379" y="739"/>
                    <a:pt x="5547" y="1202"/>
                  </a:cubicBezTo>
                  <a:cubicBezTo>
                    <a:pt x="4530" y="1756"/>
                    <a:pt x="3513" y="2496"/>
                    <a:pt x="2681" y="3235"/>
                  </a:cubicBezTo>
                  <a:cubicBezTo>
                    <a:pt x="1017" y="4714"/>
                    <a:pt x="1" y="6840"/>
                    <a:pt x="1" y="9059"/>
                  </a:cubicBezTo>
                  <a:cubicBezTo>
                    <a:pt x="93" y="11277"/>
                    <a:pt x="1017" y="13403"/>
                    <a:pt x="2589" y="14974"/>
                  </a:cubicBezTo>
                  <a:cubicBezTo>
                    <a:pt x="4068" y="16638"/>
                    <a:pt x="6101" y="17655"/>
                    <a:pt x="8320" y="17748"/>
                  </a:cubicBezTo>
                  <a:cubicBezTo>
                    <a:pt x="8436" y="17752"/>
                    <a:pt x="8551" y="17754"/>
                    <a:pt x="8667" y="17754"/>
                  </a:cubicBezTo>
                  <a:cubicBezTo>
                    <a:pt x="10851" y="17754"/>
                    <a:pt x="12928" y="16925"/>
                    <a:pt x="14421" y="15344"/>
                  </a:cubicBezTo>
                  <a:cubicBezTo>
                    <a:pt x="16084" y="13773"/>
                    <a:pt x="17286" y="11739"/>
                    <a:pt x="17656" y="9428"/>
                  </a:cubicBezTo>
                  <a:lnTo>
                    <a:pt x="17286" y="8874"/>
                  </a:lnTo>
                  <a:cubicBezTo>
                    <a:pt x="17101" y="9891"/>
                    <a:pt x="16731" y="11000"/>
                    <a:pt x="16269" y="11924"/>
                  </a:cubicBezTo>
                  <a:cubicBezTo>
                    <a:pt x="15715" y="13033"/>
                    <a:pt x="14883" y="13958"/>
                    <a:pt x="14051" y="14790"/>
                  </a:cubicBezTo>
                  <a:cubicBezTo>
                    <a:pt x="12955" y="15885"/>
                    <a:pt x="11463" y="16517"/>
                    <a:pt x="9965" y="16517"/>
                  </a:cubicBezTo>
                  <a:cubicBezTo>
                    <a:pt x="9693" y="16517"/>
                    <a:pt x="9421" y="16496"/>
                    <a:pt x="9152" y="16453"/>
                  </a:cubicBezTo>
                  <a:cubicBezTo>
                    <a:pt x="7211" y="16084"/>
                    <a:pt x="5362" y="15067"/>
                    <a:pt x="4068" y="13496"/>
                  </a:cubicBezTo>
                  <a:cubicBezTo>
                    <a:pt x="2589" y="12109"/>
                    <a:pt x="1665" y="10260"/>
                    <a:pt x="1295" y="8319"/>
                  </a:cubicBezTo>
                  <a:cubicBezTo>
                    <a:pt x="1110" y="6563"/>
                    <a:pt x="1757" y="4807"/>
                    <a:pt x="3143" y="3605"/>
                  </a:cubicBezTo>
                  <a:cubicBezTo>
                    <a:pt x="4068" y="2681"/>
                    <a:pt x="5177" y="1941"/>
                    <a:pt x="6471" y="1571"/>
                  </a:cubicBezTo>
                  <a:cubicBezTo>
                    <a:pt x="6711" y="1534"/>
                    <a:pt x="6955" y="1516"/>
                    <a:pt x="7200" y="1516"/>
                  </a:cubicBezTo>
                  <a:cubicBezTo>
                    <a:pt x="8176" y="1516"/>
                    <a:pt x="9152" y="1812"/>
                    <a:pt x="9891" y="2403"/>
                  </a:cubicBezTo>
                  <a:lnTo>
                    <a:pt x="10169" y="2218"/>
                  </a:lnTo>
                  <a:lnTo>
                    <a:pt x="80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2127675" y="668525"/>
              <a:ext cx="434475" cy="424375"/>
            </a:xfrm>
            <a:custGeom>
              <a:avLst/>
              <a:gdLst/>
              <a:ahLst/>
              <a:cxnLst/>
              <a:rect l="l" t="t" r="r" b="b"/>
              <a:pathLst>
                <a:path w="17379" h="16975" extrusionOk="0">
                  <a:moveTo>
                    <a:pt x="7512" y="927"/>
                  </a:moveTo>
                  <a:cubicBezTo>
                    <a:pt x="8127" y="927"/>
                    <a:pt x="8743" y="1040"/>
                    <a:pt x="9336" y="1271"/>
                  </a:cubicBezTo>
                  <a:cubicBezTo>
                    <a:pt x="11277" y="2010"/>
                    <a:pt x="12849" y="3397"/>
                    <a:pt x="13958" y="5061"/>
                  </a:cubicBezTo>
                  <a:cubicBezTo>
                    <a:pt x="15160" y="6725"/>
                    <a:pt x="15807" y="8666"/>
                    <a:pt x="15807" y="10699"/>
                  </a:cubicBezTo>
                  <a:cubicBezTo>
                    <a:pt x="15714" y="12456"/>
                    <a:pt x="14698" y="14119"/>
                    <a:pt x="13219" y="15044"/>
                  </a:cubicBezTo>
                  <a:cubicBezTo>
                    <a:pt x="12267" y="15758"/>
                    <a:pt x="11123" y="16127"/>
                    <a:pt x="9986" y="16127"/>
                  </a:cubicBezTo>
                  <a:cubicBezTo>
                    <a:pt x="9356" y="16127"/>
                    <a:pt x="8728" y="16014"/>
                    <a:pt x="8135" y="15783"/>
                  </a:cubicBezTo>
                  <a:cubicBezTo>
                    <a:pt x="6194" y="15044"/>
                    <a:pt x="4622" y="13657"/>
                    <a:pt x="3605" y="11901"/>
                  </a:cubicBezTo>
                  <a:cubicBezTo>
                    <a:pt x="2404" y="10330"/>
                    <a:pt x="1757" y="8296"/>
                    <a:pt x="1757" y="6262"/>
                  </a:cubicBezTo>
                  <a:cubicBezTo>
                    <a:pt x="1849" y="4506"/>
                    <a:pt x="2773" y="2935"/>
                    <a:pt x="4345" y="2010"/>
                  </a:cubicBezTo>
                  <a:cubicBezTo>
                    <a:pt x="5297" y="1297"/>
                    <a:pt x="6402" y="927"/>
                    <a:pt x="7512" y="927"/>
                  </a:cubicBezTo>
                  <a:close/>
                  <a:moveTo>
                    <a:pt x="8784" y="1"/>
                  </a:moveTo>
                  <a:cubicBezTo>
                    <a:pt x="7080" y="1"/>
                    <a:pt x="5411" y="558"/>
                    <a:pt x="4068" y="1548"/>
                  </a:cubicBezTo>
                  <a:cubicBezTo>
                    <a:pt x="2126" y="2658"/>
                    <a:pt x="740" y="4599"/>
                    <a:pt x="370" y="6817"/>
                  </a:cubicBezTo>
                  <a:cubicBezTo>
                    <a:pt x="0" y="8943"/>
                    <a:pt x="555" y="11162"/>
                    <a:pt x="1849" y="12918"/>
                  </a:cubicBezTo>
                  <a:cubicBezTo>
                    <a:pt x="3051" y="14859"/>
                    <a:pt x="4899" y="16245"/>
                    <a:pt x="7118" y="16800"/>
                  </a:cubicBezTo>
                  <a:cubicBezTo>
                    <a:pt x="7680" y="16917"/>
                    <a:pt x="8247" y="16975"/>
                    <a:pt x="8812" y="16975"/>
                  </a:cubicBezTo>
                  <a:cubicBezTo>
                    <a:pt x="10477" y="16975"/>
                    <a:pt x="12115" y="16472"/>
                    <a:pt x="13496" y="15506"/>
                  </a:cubicBezTo>
                  <a:cubicBezTo>
                    <a:pt x="15437" y="14304"/>
                    <a:pt x="16731" y="12363"/>
                    <a:pt x="17101" y="10145"/>
                  </a:cubicBezTo>
                  <a:cubicBezTo>
                    <a:pt x="17378" y="7926"/>
                    <a:pt x="16824" y="5708"/>
                    <a:pt x="15529" y="3859"/>
                  </a:cubicBezTo>
                  <a:cubicBezTo>
                    <a:pt x="14420" y="2010"/>
                    <a:pt x="12479" y="624"/>
                    <a:pt x="10353" y="162"/>
                  </a:cubicBezTo>
                  <a:cubicBezTo>
                    <a:pt x="9832" y="53"/>
                    <a:pt x="9306" y="1"/>
                    <a:pt x="8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2492800" y="487675"/>
              <a:ext cx="427525" cy="439100"/>
            </a:xfrm>
            <a:custGeom>
              <a:avLst/>
              <a:gdLst/>
              <a:ahLst/>
              <a:cxnLst/>
              <a:rect l="l" t="t" r="r" b="b"/>
              <a:pathLst>
                <a:path w="17101" h="17564" extrusionOk="0">
                  <a:moveTo>
                    <a:pt x="5824" y="1"/>
                  </a:moveTo>
                  <a:lnTo>
                    <a:pt x="0" y="2589"/>
                  </a:lnTo>
                  <a:lnTo>
                    <a:pt x="185" y="2866"/>
                  </a:lnTo>
                  <a:cubicBezTo>
                    <a:pt x="462" y="2682"/>
                    <a:pt x="740" y="2589"/>
                    <a:pt x="1017" y="2497"/>
                  </a:cubicBezTo>
                  <a:cubicBezTo>
                    <a:pt x="1171" y="2435"/>
                    <a:pt x="1325" y="2404"/>
                    <a:pt x="1476" y="2404"/>
                  </a:cubicBezTo>
                  <a:cubicBezTo>
                    <a:pt x="1777" y="2404"/>
                    <a:pt x="2065" y="2528"/>
                    <a:pt x="2311" y="2774"/>
                  </a:cubicBezTo>
                  <a:cubicBezTo>
                    <a:pt x="3143" y="3883"/>
                    <a:pt x="3882" y="5177"/>
                    <a:pt x="4345" y="6471"/>
                  </a:cubicBezTo>
                  <a:lnTo>
                    <a:pt x="6748" y="11740"/>
                  </a:lnTo>
                  <a:cubicBezTo>
                    <a:pt x="7302" y="12757"/>
                    <a:pt x="7672" y="13774"/>
                    <a:pt x="8042" y="14791"/>
                  </a:cubicBezTo>
                  <a:cubicBezTo>
                    <a:pt x="8134" y="15160"/>
                    <a:pt x="8227" y="15438"/>
                    <a:pt x="8227" y="15715"/>
                  </a:cubicBezTo>
                  <a:cubicBezTo>
                    <a:pt x="8227" y="15992"/>
                    <a:pt x="8134" y="16177"/>
                    <a:pt x="8042" y="16362"/>
                  </a:cubicBezTo>
                  <a:cubicBezTo>
                    <a:pt x="7950" y="16547"/>
                    <a:pt x="7765" y="16732"/>
                    <a:pt x="7580" y="16824"/>
                  </a:cubicBezTo>
                  <a:cubicBezTo>
                    <a:pt x="7395" y="17009"/>
                    <a:pt x="7118" y="17101"/>
                    <a:pt x="6840" y="17286"/>
                  </a:cubicBezTo>
                  <a:lnTo>
                    <a:pt x="6933" y="17564"/>
                  </a:lnTo>
                  <a:lnTo>
                    <a:pt x="17101" y="12849"/>
                  </a:lnTo>
                  <a:lnTo>
                    <a:pt x="15714" y="9799"/>
                  </a:lnTo>
                  <a:lnTo>
                    <a:pt x="15437" y="9984"/>
                  </a:lnTo>
                  <a:cubicBezTo>
                    <a:pt x="16269" y="11648"/>
                    <a:pt x="14882" y="13404"/>
                    <a:pt x="11185" y="15068"/>
                  </a:cubicBezTo>
                  <a:cubicBezTo>
                    <a:pt x="10723" y="15068"/>
                    <a:pt x="10260" y="14791"/>
                    <a:pt x="10076" y="14421"/>
                  </a:cubicBezTo>
                  <a:cubicBezTo>
                    <a:pt x="9428" y="13404"/>
                    <a:pt x="8874" y="12480"/>
                    <a:pt x="8504" y="11370"/>
                  </a:cubicBezTo>
                  <a:lnTo>
                    <a:pt x="5916" y="5824"/>
                  </a:lnTo>
                  <a:cubicBezTo>
                    <a:pt x="4714" y="3329"/>
                    <a:pt x="4252" y="1850"/>
                    <a:pt x="4529" y="1387"/>
                  </a:cubicBezTo>
                  <a:cubicBezTo>
                    <a:pt x="4807" y="833"/>
                    <a:pt x="5269" y="463"/>
                    <a:pt x="5916" y="278"/>
                  </a:cubicBezTo>
                  <a:lnTo>
                    <a:pt x="58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2862525" y="330825"/>
              <a:ext cx="432175" cy="425900"/>
            </a:xfrm>
            <a:custGeom>
              <a:avLst/>
              <a:gdLst/>
              <a:ahLst/>
              <a:cxnLst/>
              <a:rect l="l" t="t" r="r" b="b"/>
              <a:pathLst>
                <a:path w="17287" h="17036" extrusionOk="0">
                  <a:moveTo>
                    <a:pt x="8241" y="729"/>
                  </a:moveTo>
                  <a:cubicBezTo>
                    <a:pt x="9419" y="729"/>
                    <a:pt x="10569" y="1099"/>
                    <a:pt x="11555" y="1838"/>
                  </a:cubicBezTo>
                  <a:cubicBezTo>
                    <a:pt x="13126" y="3132"/>
                    <a:pt x="14236" y="4888"/>
                    <a:pt x="14698" y="6830"/>
                  </a:cubicBezTo>
                  <a:cubicBezTo>
                    <a:pt x="15345" y="8771"/>
                    <a:pt x="15345" y="10897"/>
                    <a:pt x="14698" y="12838"/>
                  </a:cubicBezTo>
                  <a:cubicBezTo>
                    <a:pt x="14143" y="14502"/>
                    <a:pt x="12664" y="15703"/>
                    <a:pt x="10908" y="16073"/>
                  </a:cubicBezTo>
                  <a:cubicBezTo>
                    <a:pt x="10323" y="16289"/>
                    <a:pt x="9727" y="16391"/>
                    <a:pt x="9138" y="16391"/>
                  </a:cubicBezTo>
                  <a:cubicBezTo>
                    <a:pt x="7960" y="16391"/>
                    <a:pt x="6810" y="15981"/>
                    <a:pt x="5824" y="15241"/>
                  </a:cubicBezTo>
                  <a:cubicBezTo>
                    <a:pt x="4253" y="13947"/>
                    <a:pt x="3143" y="12191"/>
                    <a:pt x="2681" y="10250"/>
                  </a:cubicBezTo>
                  <a:cubicBezTo>
                    <a:pt x="2034" y="8309"/>
                    <a:pt x="2034" y="6183"/>
                    <a:pt x="2681" y="4334"/>
                  </a:cubicBezTo>
                  <a:cubicBezTo>
                    <a:pt x="3328" y="2578"/>
                    <a:pt x="4715" y="1376"/>
                    <a:pt x="6471" y="1006"/>
                  </a:cubicBezTo>
                  <a:cubicBezTo>
                    <a:pt x="7057" y="821"/>
                    <a:pt x="7652" y="729"/>
                    <a:pt x="8241" y="729"/>
                  </a:cubicBezTo>
                  <a:close/>
                  <a:moveTo>
                    <a:pt x="8895" y="0"/>
                  </a:moveTo>
                  <a:cubicBezTo>
                    <a:pt x="8032" y="0"/>
                    <a:pt x="7152" y="145"/>
                    <a:pt x="6286" y="452"/>
                  </a:cubicBezTo>
                  <a:cubicBezTo>
                    <a:pt x="4160" y="914"/>
                    <a:pt x="2312" y="2300"/>
                    <a:pt x="1202" y="4334"/>
                  </a:cubicBezTo>
                  <a:cubicBezTo>
                    <a:pt x="186" y="6275"/>
                    <a:pt x="1" y="8493"/>
                    <a:pt x="740" y="10619"/>
                  </a:cubicBezTo>
                  <a:cubicBezTo>
                    <a:pt x="1295" y="12838"/>
                    <a:pt x="2681" y="14687"/>
                    <a:pt x="4622" y="15888"/>
                  </a:cubicBezTo>
                  <a:cubicBezTo>
                    <a:pt x="5846" y="16645"/>
                    <a:pt x="7216" y="17036"/>
                    <a:pt x="8617" y="17036"/>
                  </a:cubicBezTo>
                  <a:cubicBezTo>
                    <a:pt x="9439" y="17036"/>
                    <a:pt x="10272" y="16901"/>
                    <a:pt x="11093" y="16628"/>
                  </a:cubicBezTo>
                  <a:cubicBezTo>
                    <a:pt x="13219" y="16073"/>
                    <a:pt x="15068" y="14687"/>
                    <a:pt x="16084" y="12653"/>
                  </a:cubicBezTo>
                  <a:cubicBezTo>
                    <a:pt x="17101" y="10619"/>
                    <a:pt x="17286" y="8309"/>
                    <a:pt x="16547" y="6183"/>
                  </a:cubicBezTo>
                  <a:cubicBezTo>
                    <a:pt x="15728" y="2463"/>
                    <a:pt x="12455" y="0"/>
                    <a:pt x="8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3324700" y="258675"/>
              <a:ext cx="420600" cy="423150"/>
            </a:xfrm>
            <a:custGeom>
              <a:avLst/>
              <a:gdLst/>
              <a:ahLst/>
              <a:cxnLst/>
              <a:rect l="l" t="t" r="r" b="b"/>
              <a:pathLst>
                <a:path w="16824" h="16926" extrusionOk="0">
                  <a:moveTo>
                    <a:pt x="6272" y="520"/>
                  </a:moveTo>
                  <a:cubicBezTo>
                    <a:pt x="8437" y="520"/>
                    <a:pt x="9644" y="1561"/>
                    <a:pt x="9891" y="3707"/>
                  </a:cubicBezTo>
                  <a:cubicBezTo>
                    <a:pt x="10076" y="4724"/>
                    <a:pt x="9706" y="5741"/>
                    <a:pt x="8967" y="6480"/>
                  </a:cubicBezTo>
                  <a:cubicBezTo>
                    <a:pt x="8227" y="7220"/>
                    <a:pt x="7211" y="7682"/>
                    <a:pt x="6194" y="7774"/>
                  </a:cubicBezTo>
                  <a:lnTo>
                    <a:pt x="4715" y="7867"/>
                  </a:lnTo>
                  <a:lnTo>
                    <a:pt x="3883" y="749"/>
                  </a:lnTo>
                  <a:lnTo>
                    <a:pt x="5454" y="565"/>
                  </a:lnTo>
                  <a:cubicBezTo>
                    <a:pt x="5740" y="535"/>
                    <a:pt x="6013" y="520"/>
                    <a:pt x="6272" y="520"/>
                  </a:cubicBezTo>
                  <a:close/>
                  <a:moveTo>
                    <a:pt x="6967" y="0"/>
                  </a:moveTo>
                  <a:cubicBezTo>
                    <a:pt x="6470" y="0"/>
                    <a:pt x="5935" y="34"/>
                    <a:pt x="5362" y="102"/>
                  </a:cubicBezTo>
                  <a:lnTo>
                    <a:pt x="1" y="657"/>
                  </a:lnTo>
                  <a:lnTo>
                    <a:pt x="1" y="934"/>
                  </a:lnTo>
                  <a:cubicBezTo>
                    <a:pt x="174" y="909"/>
                    <a:pt x="341" y="898"/>
                    <a:pt x="503" y="898"/>
                  </a:cubicBezTo>
                  <a:cubicBezTo>
                    <a:pt x="945" y="898"/>
                    <a:pt x="1351" y="984"/>
                    <a:pt x="1757" y="1119"/>
                  </a:cubicBezTo>
                  <a:cubicBezTo>
                    <a:pt x="1942" y="1304"/>
                    <a:pt x="2127" y="1581"/>
                    <a:pt x="2312" y="2136"/>
                  </a:cubicBezTo>
                  <a:cubicBezTo>
                    <a:pt x="2589" y="3245"/>
                    <a:pt x="2774" y="4447"/>
                    <a:pt x="2774" y="5556"/>
                  </a:cubicBezTo>
                  <a:lnTo>
                    <a:pt x="3421" y="11472"/>
                  </a:lnTo>
                  <a:cubicBezTo>
                    <a:pt x="3606" y="12489"/>
                    <a:pt x="3698" y="13228"/>
                    <a:pt x="3698" y="13783"/>
                  </a:cubicBezTo>
                  <a:cubicBezTo>
                    <a:pt x="3791" y="14984"/>
                    <a:pt x="3698" y="15816"/>
                    <a:pt x="3421" y="16094"/>
                  </a:cubicBezTo>
                  <a:cubicBezTo>
                    <a:pt x="2959" y="16463"/>
                    <a:pt x="2404" y="16648"/>
                    <a:pt x="1757" y="16648"/>
                  </a:cubicBezTo>
                  <a:lnTo>
                    <a:pt x="1757" y="16926"/>
                  </a:lnTo>
                  <a:lnTo>
                    <a:pt x="8043" y="16278"/>
                  </a:lnTo>
                  <a:lnTo>
                    <a:pt x="7950" y="16001"/>
                  </a:lnTo>
                  <a:cubicBezTo>
                    <a:pt x="7788" y="16024"/>
                    <a:pt x="7632" y="16036"/>
                    <a:pt x="7481" y="16036"/>
                  </a:cubicBezTo>
                  <a:cubicBezTo>
                    <a:pt x="7026" y="16036"/>
                    <a:pt x="6610" y="15932"/>
                    <a:pt x="6194" y="15724"/>
                  </a:cubicBezTo>
                  <a:cubicBezTo>
                    <a:pt x="5917" y="15447"/>
                    <a:pt x="5639" y="15077"/>
                    <a:pt x="5639" y="14615"/>
                  </a:cubicBezTo>
                  <a:cubicBezTo>
                    <a:pt x="5362" y="13505"/>
                    <a:pt x="5177" y="12396"/>
                    <a:pt x="5085" y="11287"/>
                  </a:cubicBezTo>
                  <a:lnTo>
                    <a:pt x="4807" y="8329"/>
                  </a:lnTo>
                  <a:cubicBezTo>
                    <a:pt x="5454" y="8329"/>
                    <a:pt x="6194" y="8514"/>
                    <a:pt x="6841" y="8791"/>
                  </a:cubicBezTo>
                  <a:cubicBezTo>
                    <a:pt x="7488" y="9161"/>
                    <a:pt x="8043" y="9623"/>
                    <a:pt x="8505" y="10178"/>
                  </a:cubicBezTo>
                  <a:cubicBezTo>
                    <a:pt x="8967" y="10732"/>
                    <a:pt x="9521" y="11379"/>
                    <a:pt x="9984" y="12026"/>
                  </a:cubicBezTo>
                  <a:cubicBezTo>
                    <a:pt x="10446" y="12674"/>
                    <a:pt x="10816" y="13228"/>
                    <a:pt x="11185" y="13783"/>
                  </a:cubicBezTo>
                  <a:cubicBezTo>
                    <a:pt x="11555" y="14337"/>
                    <a:pt x="11925" y="14800"/>
                    <a:pt x="12387" y="15169"/>
                  </a:cubicBezTo>
                  <a:cubicBezTo>
                    <a:pt x="12664" y="15539"/>
                    <a:pt x="13126" y="15631"/>
                    <a:pt x="13589" y="15631"/>
                  </a:cubicBezTo>
                  <a:lnTo>
                    <a:pt x="16824" y="15262"/>
                  </a:lnTo>
                  <a:lnTo>
                    <a:pt x="16731" y="15077"/>
                  </a:lnTo>
                  <a:cubicBezTo>
                    <a:pt x="16639" y="15083"/>
                    <a:pt x="16546" y="15085"/>
                    <a:pt x="16454" y="15085"/>
                  </a:cubicBezTo>
                  <a:cubicBezTo>
                    <a:pt x="15081" y="15085"/>
                    <a:pt x="13814" y="14441"/>
                    <a:pt x="13034" y="13228"/>
                  </a:cubicBezTo>
                  <a:cubicBezTo>
                    <a:pt x="12479" y="12674"/>
                    <a:pt x="12017" y="12026"/>
                    <a:pt x="11555" y="11379"/>
                  </a:cubicBezTo>
                  <a:cubicBezTo>
                    <a:pt x="10723" y="9993"/>
                    <a:pt x="9521" y="8791"/>
                    <a:pt x="8043" y="8052"/>
                  </a:cubicBezTo>
                  <a:cubicBezTo>
                    <a:pt x="9152" y="7774"/>
                    <a:pt x="10076" y="7220"/>
                    <a:pt x="10816" y="6388"/>
                  </a:cubicBezTo>
                  <a:cubicBezTo>
                    <a:pt x="11463" y="5556"/>
                    <a:pt x="11832" y="4447"/>
                    <a:pt x="11647" y="3338"/>
                  </a:cubicBezTo>
                  <a:cubicBezTo>
                    <a:pt x="11411" y="1132"/>
                    <a:pt x="9832" y="0"/>
                    <a:pt x="69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3731425" y="240425"/>
              <a:ext cx="286575" cy="413675"/>
            </a:xfrm>
            <a:custGeom>
              <a:avLst/>
              <a:gdLst/>
              <a:ahLst/>
              <a:cxnLst/>
              <a:rect l="l" t="t" r="r" b="b"/>
              <a:pathLst>
                <a:path w="11463" h="16547" extrusionOk="0">
                  <a:moveTo>
                    <a:pt x="555" y="0"/>
                  </a:moveTo>
                  <a:lnTo>
                    <a:pt x="555" y="185"/>
                  </a:lnTo>
                  <a:cubicBezTo>
                    <a:pt x="1109" y="185"/>
                    <a:pt x="1756" y="370"/>
                    <a:pt x="2219" y="740"/>
                  </a:cubicBezTo>
                  <a:cubicBezTo>
                    <a:pt x="2496" y="1017"/>
                    <a:pt x="2588" y="1479"/>
                    <a:pt x="2588" y="1849"/>
                  </a:cubicBezTo>
                  <a:cubicBezTo>
                    <a:pt x="2681" y="3051"/>
                    <a:pt x="2773" y="4160"/>
                    <a:pt x="2681" y="5362"/>
                  </a:cubicBezTo>
                  <a:lnTo>
                    <a:pt x="2496" y="11093"/>
                  </a:lnTo>
                  <a:cubicBezTo>
                    <a:pt x="2404" y="13866"/>
                    <a:pt x="2219" y="15345"/>
                    <a:pt x="1756" y="15622"/>
                  </a:cubicBezTo>
                  <a:cubicBezTo>
                    <a:pt x="1374" y="15928"/>
                    <a:pt x="864" y="16108"/>
                    <a:pt x="385" y="16108"/>
                  </a:cubicBezTo>
                  <a:cubicBezTo>
                    <a:pt x="286" y="16108"/>
                    <a:pt x="188" y="16100"/>
                    <a:pt x="93" y="16084"/>
                  </a:cubicBezTo>
                  <a:lnTo>
                    <a:pt x="0" y="16361"/>
                  </a:lnTo>
                  <a:lnTo>
                    <a:pt x="7025" y="16546"/>
                  </a:lnTo>
                  <a:lnTo>
                    <a:pt x="7025" y="16269"/>
                  </a:lnTo>
                  <a:cubicBezTo>
                    <a:pt x="6471" y="16269"/>
                    <a:pt x="5824" y="16177"/>
                    <a:pt x="5177" y="15992"/>
                  </a:cubicBezTo>
                  <a:cubicBezTo>
                    <a:pt x="4992" y="15992"/>
                    <a:pt x="4807" y="15807"/>
                    <a:pt x="4714" y="15622"/>
                  </a:cubicBezTo>
                  <a:cubicBezTo>
                    <a:pt x="4622" y="15437"/>
                    <a:pt x="4530" y="15252"/>
                    <a:pt x="4437" y="15067"/>
                  </a:cubicBezTo>
                  <a:cubicBezTo>
                    <a:pt x="4160" y="13773"/>
                    <a:pt x="4067" y="12479"/>
                    <a:pt x="4252" y="11185"/>
                  </a:cubicBezTo>
                  <a:lnTo>
                    <a:pt x="4252" y="8504"/>
                  </a:lnTo>
                  <a:cubicBezTo>
                    <a:pt x="5177" y="8504"/>
                    <a:pt x="6008" y="8597"/>
                    <a:pt x="6840" y="8874"/>
                  </a:cubicBezTo>
                  <a:cubicBezTo>
                    <a:pt x="7303" y="8967"/>
                    <a:pt x="7672" y="9244"/>
                    <a:pt x="7857" y="9614"/>
                  </a:cubicBezTo>
                  <a:cubicBezTo>
                    <a:pt x="8042" y="10076"/>
                    <a:pt x="8134" y="10630"/>
                    <a:pt x="8042" y="11093"/>
                  </a:cubicBezTo>
                  <a:lnTo>
                    <a:pt x="8319" y="11185"/>
                  </a:lnTo>
                  <a:lnTo>
                    <a:pt x="8504" y="5454"/>
                  </a:lnTo>
                  <a:lnTo>
                    <a:pt x="8227" y="5454"/>
                  </a:lnTo>
                  <a:cubicBezTo>
                    <a:pt x="8227" y="5916"/>
                    <a:pt x="8227" y="6286"/>
                    <a:pt x="8134" y="6656"/>
                  </a:cubicBezTo>
                  <a:cubicBezTo>
                    <a:pt x="8042" y="7025"/>
                    <a:pt x="7857" y="7210"/>
                    <a:pt x="7580" y="7395"/>
                  </a:cubicBezTo>
                  <a:cubicBezTo>
                    <a:pt x="7210" y="7673"/>
                    <a:pt x="6840" y="7857"/>
                    <a:pt x="6471" y="7857"/>
                  </a:cubicBezTo>
                  <a:cubicBezTo>
                    <a:pt x="5916" y="7950"/>
                    <a:pt x="5177" y="7950"/>
                    <a:pt x="4345" y="7950"/>
                  </a:cubicBezTo>
                  <a:lnTo>
                    <a:pt x="4530" y="555"/>
                  </a:lnTo>
                  <a:cubicBezTo>
                    <a:pt x="6193" y="555"/>
                    <a:pt x="7950" y="740"/>
                    <a:pt x="9521" y="1295"/>
                  </a:cubicBezTo>
                  <a:cubicBezTo>
                    <a:pt x="10538" y="1572"/>
                    <a:pt x="11185" y="2496"/>
                    <a:pt x="11092" y="3513"/>
                  </a:cubicBezTo>
                  <a:lnTo>
                    <a:pt x="11370" y="3605"/>
                  </a:lnTo>
                  <a:lnTo>
                    <a:pt x="11462" y="185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4089600" y="249675"/>
              <a:ext cx="436775" cy="450050"/>
            </a:xfrm>
            <a:custGeom>
              <a:avLst/>
              <a:gdLst/>
              <a:ahLst/>
              <a:cxnLst/>
              <a:rect l="l" t="t" r="r" b="b"/>
              <a:pathLst>
                <a:path w="17471" h="18002" extrusionOk="0">
                  <a:moveTo>
                    <a:pt x="278" y="0"/>
                  </a:moveTo>
                  <a:lnTo>
                    <a:pt x="278" y="277"/>
                  </a:lnTo>
                  <a:cubicBezTo>
                    <a:pt x="925" y="277"/>
                    <a:pt x="1480" y="555"/>
                    <a:pt x="1942" y="1017"/>
                  </a:cubicBezTo>
                  <a:cubicBezTo>
                    <a:pt x="2127" y="1387"/>
                    <a:pt x="2219" y="1756"/>
                    <a:pt x="2127" y="2126"/>
                  </a:cubicBezTo>
                  <a:cubicBezTo>
                    <a:pt x="2034" y="3328"/>
                    <a:pt x="1942" y="4437"/>
                    <a:pt x="1664" y="5546"/>
                  </a:cubicBezTo>
                  <a:lnTo>
                    <a:pt x="740" y="10353"/>
                  </a:lnTo>
                  <a:cubicBezTo>
                    <a:pt x="1" y="14605"/>
                    <a:pt x="1664" y="17101"/>
                    <a:pt x="5824" y="17840"/>
                  </a:cubicBezTo>
                  <a:cubicBezTo>
                    <a:pt x="6262" y="17950"/>
                    <a:pt x="6713" y="18001"/>
                    <a:pt x="7168" y="18001"/>
                  </a:cubicBezTo>
                  <a:cubicBezTo>
                    <a:pt x="7867" y="18001"/>
                    <a:pt x="8572" y="17879"/>
                    <a:pt x="9244" y="17655"/>
                  </a:cubicBezTo>
                  <a:cubicBezTo>
                    <a:pt x="9799" y="17470"/>
                    <a:pt x="10353" y="17193"/>
                    <a:pt x="10908" y="16731"/>
                  </a:cubicBezTo>
                  <a:cubicBezTo>
                    <a:pt x="11370" y="16269"/>
                    <a:pt x="11832" y="15714"/>
                    <a:pt x="12202" y="15067"/>
                  </a:cubicBezTo>
                  <a:cubicBezTo>
                    <a:pt x="12664" y="14235"/>
                    <a:pt x="12942" y="13311"/>
                    <a:pt x="13034" y="12386"/>
                  </a:cubicBezTo>
                  <a:lnTo>
                    <a:pt x="13958" y="7857"/>
                  </a:lnTo>
                  <a:cubicBezTo>
                    <a:pt x="14051" y="6748"/>
                    <a:pt x="14328" y="5639"/>
                    <a:pt x="14790" y="4529"/>
                  </a:cubicBezTo>
                  <a:cubicBezTo>
                    <a:pt x="14883" y="4067"/>
                    <a:pt x="15252" y="3698"/>
                    <a:pt x="15715" y="3420"/>
                  </a:cubicBezTo>
                  <a:cubicBezTo>
                    <a:pt x="15992" y="3328"/>
                    <a:pt x="16269" y="3282"/>
                    <a:pt x="16546" y="3282"/>
                  </a:cubicBezTo>
                  <a:cubicBezTo>
                    <a:pt x="16824" y="3282"/>
                    <a:pt x="17101" y="3328"/>
                    <a:pt x="17378" y="3420"/>
                  </a:cubicBezTo>
                  <a:lnTo>
                    <a:pt x="17471" y="3143"/>
                  </a:lnTo>
                  <a:lnTo>
                    <a:pt x="11740" y="2126"/>
                  </a:lnTo>
                  <a:lnTo>
                    <a:pt x="11740" y="2403"/>
                  </a:lnTo>
                  <a:cubicBezTo>
                    <a:pt x="12294" y="2403"/>
                    <a:pt x="12849" y="2681"/>
                    <a:pt x="13311" y="2958"/>
                  </a:cubicBezTo>
                  <a:cubicBezTo>
                    <a:pt x="13681" y="3420"/>
                    <a:pt x="13773" y="3882"/>
                    <a:pt x="13773" y="4437"/>
                  </a:cubicBezTo>
                  <a:cubicBezTo>
                    <a:pt x="13681" y="5546"/>
                    <a:pt x="13589" y="6655"/>
                    <a:pt x="13311" y="7765"/>
                  </a:cubicBezTo>
                  <a:lnTo>
                    <a:pt x="12479" y="12386"/>
                  </a:lnTo>
                  <a:cubicBezTo>
                    <a:pt x="12294" y="13958"/>
                    <a:pt x="11463" y="15529"/>
                    <a:pt x="10168" y="16546"/>
                  </a:cubicBezTo>
                  <a:cubicBezTo>
                    <a:pt x="9343" y="17097"/>
                    <a:pt x="8312" y="17391"/>
                    <a:pt x="7267" y="17391"/>
                  </a:cubicBezTo>
                  <a:cubicBezTo>
                    <a:pt x="6908" y="17391"/>
                    <a:pt x="6548" y="17356"/>
                    <a:pt x="6194" y="17286"/>
                  </a:cubicBezTo>
                  <a:cubicBezTo>
                    <a:pt x="4900" y="17101"/>
                    <a:pt x="3698" y="16361"/>
                    <a:pt x="2866" y="15344"/>
                  </a:cubicBezTo>
                  <a:cubicBezTo>
                    <a:pt x="2127" y="13958"/>
                    <a:pt x="1942" y="12294"/>
                    <a:pt x="2404" y="10815"/>
                  </a:cubicBezTo>
                  <a:lnTo>
                    <a:pt x="3236" y="5916"/>
                  </a:lnTo>
                  <a:cubicBezTo>
                    <a:pt x="3421" y="4807"/>
                    <a:pt x="3698" y="3698"/>
                    <a:pt x="3975" y="2681"/>
                  </a:cubicBezTo>
                  <a:cubicBezTo>
                    <a:pt x="4068" y="2311"/>
                    <a:pt x="4253" y="2034"/>
                    <a:pt x="4345" y="1756"/>
                  </a:cubicBezTo>
                  <a:cubicBezTo>
                    <a:pt x="4530" y="1664"/>
                    <a:pt x="4715" y="1479"/>
                    <a:pt x="4900" y="1387"/>
                  </a:cubicBezTo>
                  <a:cubicBezTo>
                    <a:pt x="5085" y="1294"/>
                    <a:pt x="5269" y="1294"/>
                    <a:pt x="5547" y="1294"/>
                  </a:cubicBezTo>
                  <a:cubicBezTo>
                    <a:pt x="5824" y="1294"/>
                    <a:pt x="6101" y="1294"/>
                    <a:pt x="6471" y="1387"/>
                  </a:cubicBezTo>
                  <a:lnTo>
                    <a:pt x="6563" y="1109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4475525" y="358275"/>
              <a:ext cx="291200" cy="480700"/>
            </a:xfrm>
            <a:custGeom>
              <a:avLst/>
              <a:gdLst/>
              <a:ahLst/>
              <a:cxnLst/>
              <a:rect l="l" t="t" r="r" b="b"/>
              <a:pathLst>
                <a:path w="11648" h="19228" extrusionOk="0">
                  <a:moveTo>
                    <a:pt x="5454" y="1"/>
                  </a:moveTo>
                  <a:lnTo>
                    <a:pt x="5454" y="278"/>
                  </a:lnTo>
                  <a:cubicBezTo>
                    <a:pt x="5731" y="370"/>
                    <a:pt x="6009" y="555"/>
                    <a:pt x="6286" y="648"/>
                  </a:cubicBezTo>
                  <a:cubicBezTo>
                    <a:pt x="6748" y="833"/>
                    <a:pt x="7025" y="1202"/>
                    <a:pt x="7025" y="1664"/>
                  </a:cubicBezTo>
                  <a:cubicBezTo>
                    <a:pt x="6840" y="3143"/>
                    <a:pt x="6471" y="4530"/>
                    <a:pt x="5916" y="5824"/>
                  </a:cubicBezTo>
                  <a:lnTo>
                    <a:pt x="3975" y="11278"/>
                  </a:lnTo>
                  <a:cubicBezTo>
                    <a:pt x="3605" y="12294"/>
                    <a:pt x="3143" y="13404"/>
                    <a:pt x="2681" y="14328"/>
                  </a:cubicBezTo>
                  <a:cubicBezTo>
                    <a:pt x="2588" y="14698"/>
                    <a:pt x="2404" y="14883"/>
                    <a:pt x="2219" y="15160"/>
                  </a:cubicBezTo>
                  <a:cubicBezTo>
                    <a:pt x="2034" y="15345"/>
                    <a:pt x="1849" y="15437"/>
                    <a:pt x="1664" y="15437"/>
                  </a:cubicBezTo>
                  <a:cubicBezTo>
                    <a:pt x="1525" y="15483"/>
                    <a:pt x="1410" y="15507"/>
                    <a:pt x="1306" y="15507"/>
                  </a:cubicBezTo>
                  <a:cubicBezTo>
                    <a:pt x="1202" y="15507"/>
                    <a:pt x="1109" y="15483"/>
                    <a:pt x="1017" y="15437"/>
                  </a:cubicBezTo>
                  <a:cubicBezTo>
                    <a:pt x="647" y="15437"/>
                    <a:pt x="370" y="15345"/>
                    <a:pt x="93" y="15160"/>
                  </a:cubicBezTo>
                  <a:lnTo>
                    <a:pt x="0" y="15437"/>
                  </a:lnTo>
                  <a:lnTo>
                    <a:pt x="10538" y="19227"/>
                  </a:lnTo>
                  <a:lnTo>
                    <a:pt x="11647" y="15992"/>
                  </a:lnTo>
                  <a:lnTo>
                    <a:pt x="11370" y="15992"/>
                  </a:lnTo>
                  <a:cubicBezTo>
                    <a:pt x="10999" y="16999"/>
                    <a:pt x="10112" y="17519"/>
                    <a:pt x="8708" y="17519"/>
                  </a:cubicBezTo>
                  <a:cubicBezTo>
                    <a:pt x="7663" y="17519"/>
                    <a:pt x="6332" y="17231"/>
                    <a:pt x="4714" y="16639"/>
                  </a:cubicBezTo>
                  <a:cubicBezTo>
                    <a:pt x="4437" y="16269"/>
                    <a:pt x="4252" y="15807"/>
                    <a:pt x="4345" y="15345"/>
                  </a:cubicBezTo>
                  <a:cubicBezTo>
                    <a:pt x="4622" y="14236"/>
                    <a:pt x="4992" y="13219"/>
                    <a:pt x="5361" y="12110"/>
                  </a:cubicBezTo>
                  <a:lnTo>
                    <a:pt x="7395" y="6379"/>
                  </a:lnTo>
                  <a:cubicBezTo>
                    <a:pt x="8319" y="3790"/>
                    <a:pt x="9059" y="2404"/>
                    <a:pt x="9521" y="2219"/>
                  </a:cubicBezTo>
                  <a:cubicBezTo>
                    <a:pt x="9718" y="2154"/>
                    <a:pt x="9926" y="2123"/>
                    <a:pt x="10137" y="2123"/>
                  </a:cubicBezTo>
                  <a:cubicBezTo>
                    <a:pt x="10522" y="2123"/>
                    <a:pt x="10919" y="2225"/>
                    <a:pt x="11277" y="2404"/>
                  </a:cubicBezTo>
                  <a:lnTo>
                    <a:pt x="11370" y="2127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4893775" y="557025"/>
              <a:ext cx="654025" cy="623950"/>
            </a:xfrm>
            <a:custGeom>
              <a:avLst/>
              <a:gdLst/>
              <a:ahLst/>
              <a:cxnLst/>
              <a:rect l="l" t="t" r="r" b="b"/>
              <a:pathLst>
                <a:path w="26161" h="24958" extrusionOk="0">
                  <a:moveTo>
                    <a:pt x="8967" y="0"/>
                  </a:moveTo>
                  <a:lnTo>
                    <a:pt x="8875" y="185"/>
                  </a:lnTo>
                  <a:cubicBezTo>
                    <a:pt x="9244" y="462"/>
                    <a:pt x="9614" y="740"/>
                    <a:pt x="9891" y="1017"/>
                  </a:cubicBezTo>
                  <a:cubicBezTo>
                    <a:pt x="10076" y="1294"/>
                    <a:pt x="10169" y="1664"/>
                    <a:pt x="10076" y="2034"/>
                  </a:cubicBezTo>
                  <a:cubicBezTo>
                    <a:pt x="10076" y="2496"/>
                    <a:pt x="9891" y="3050"/>
                    <a:pt x="9614" y="3513"/>
                  </a:cubicBezTo>
                  <a:cubicBezTo>
                    <a:pt x="9337" y="3975"/>
                    <a:pt x="8875" y="4807"/>
                    <a:pt x="8228" y="5823"/>
                  </a:cubicBezTo>
                  <a:lnTo>
                    <a:pt x="5085" y="10630"/>
                  </a:lnTo>
                  <a:cubicBezTo>
                    <a:pt x="4345" y="11647"/>
                    <a:pt x="3883" y="12386"/>
                    <a:pt x="3513" y="12941"/>
                  </a:cubicBezTo>
                  <a:cubicBezTo>
                    <a:pt x="3144" y="13311"/>
                    <a:pt x="2774" y="13680"/>
                    <a:pt x="2312" y="13958"/>
                  </a:cubicBezTo>
                  <a:cubicBezTo>
                    <a:pt x="2109" y="14093"/>
                    <a:pt x="1856" y="14179"/>
                    <a:pt x="1590" y="14179"/>
                  </a:cubicBezTo>
                  <a:cubicBezTo>
                    <a:pt x="1493" y="14179"/>
                    <a:pt x="1394" y="14167"/>
                    <a:pt x="1295" y="14143"/>
                  </a:cubicBezTo>
                  <a:cubicBezTo>
                    <a:pt x="925" y="13958"/>
                    <a:pt x="556" y="13773"/>
                    <a:pt x="186" y="13496"/>
                  </a:cubicBezTo>
                  <a:lnTo>
                    <a:pt x="1" y="13773"/>
                  </a:lnTo>
                  <a:lnTo>
                    <a:pt x="4808" y="16916"/>
                  </a:lnTo>
                  <a:lnTo>
                    <a:pt x="4900" y="16638"/>
                  </a:lnTo>
                  <a:cubicBezTo>
                    <a:pt x="4438" y="16361"/>
                    <a:pt x="4068" y="15991"/>
                    <a:pt x="3791" y="15437"/>
                  </a:cubicBezTo>
                  <a:cubicBezTo>
                    <a:pt x="3606" y="14974"/>
                    <a:pt x="3698" y="14420"/>
                    <a:pt x="3883" y="13958"/>
                  </a:cubicBezTo>
                  <a:cubicBezTo>
                    <a:pt x="4345" y="12941"/>
                    <a:pt x="4900" y="11924"/>
                    <a:pt x="5547" y="11000"/>
                  </a:cubicBezTo>
                  <a:lnTo>
                    <a:pt x="9707" y="4622"/>
                  </a:lnTo>
                  <a:lnTo>
                    <a:pt x="8413" y="18949"/>
                  </a:lnTo>
                  <a:lnTo>
                    <a:pt x="22093" y="10075"/>
                  </a:lnTo>
                  <a:lnTo>
                    <a:pt x="16732" y="18302"/>
                  </a:lnTo>
                  <a:cubicBezTo>
                    <a:pt x="16177" y="19226"/>
                    <a:pt x="15715" y="19781"/>
                    <a:pt x="15438" y="20243"/>
                  </a:cubicBezTo>
                  <a:cubicBezTo>
                    <a:pt x="14698" y="21260"/>
                    <a:pt x="14143" y="21907"/>
                    <a:pt x="13681" y="21907"/>
                  </a:cubicBezTo>
                  <a:cubicBezTo>
                    <a:pt x="13127" y="21815"/>
                    <a:pt x="12572" y="21630"/>
                    <a:pt x="12110" y="21260"/>
                  </a:cubicBezTo>
                  <a:lnTo>
                    <a:pt x="11925" y="21537"/>
                  </a:lnTo>
                  <a:lnTo>
                    <a:pt x="17101" y="24957"/>
                  </a:lnTo>
                  <a:lnTo>
                    <a:pt x="17286" y="24680"/>
                  </a:lnTo>
                  <a:cubicBezTo>
                    <a:pt x="16732" y="24403"/>
                    <a:pt x="16362" y="23941"/>
                    <a:pt x="16085" y="23386"/>
                  </a:cubicBezTo>
                  <a:cubicBezTo>
                    <a:pt x="16085" y="23016"/>
                    <a:pt x="16177" y="22554"/>
                    <a:pt x="16362" y="22277"/>
                  </a:cubicBezTo>
                  <a:cubicBezTo>
                    <a:pt x="16917" y="21260"/>
                    <a:pt x="17471" y="20243"/>
                    <a:pt x="18118" y="19319"/>
                  </a:cubicBezTo>
                  <a:lnTo>
                    <a:pt x="21261" y="14420"/>
                  </a:lnTo>
                  <a:cubicBezTo>
                    <a:pt x="22832" y="12109"/>
                    <a:pt x="23757" y="11000"/>
                    <a:pt x="24311" y="10907"/>
                  </a:cubicBezTo>
                  <a:cubicBezTo>
                    <a:pt x="24958" y="10907"/>
                    <a:pt x="25513" y="11092"/>
                    <a:pt x="25975" y="11462"/>
                  </a:cubicBezTo>
                  <a:lnTo>
                    <a:pt x="26160" y="11277"/>
                  </a:lnTo>
                  <a:lnTo>
                    <a:pt x="22740" y="9059"/>
                  </a:lnTo>
                  <a:lnTo>
                    <a:pt x="10261" y="17193"/>
                  </a:lnTo>
                  <a:lnTo>
                    <a:pt x="11555" y="1664"/>
                  </a:lnTo>
                  <a:lnTo>
                    <a:pt x="89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5349025" y="919825"/>
              <a:ext cx="483000" cy="499175"/>
            </a:xfrm>
            <a:custGeom>
              <a:avLst/>
              <a:gdLst/>
              <a:ahLst/>
              <a:cxnLst/>
              <a:rect l="l" t="t" r="r" b="b"/>
              <a:pathLst>
                <a:path w="19320" h="19967" extrusionOk="0">
                  <a:moveTo>
                    <a:pt x="11463" y="0"/>
                  </a:moveTo>
                  <a:lnTo>
                    <a:pt x="11278" y="185"/>
                  </a:lnTo>
                  <a:cubicBezTo>
                    <a:pt x="11740" y="555"/>
                    <a:pt x="12110" y="1110"/>
                    <a:pt x="12202" y="1664"/>
                  </a:cubicBezTo>
                  <a:cubicBezTo>
                    <a:pt x="12202" y="2126"/>
                    <a:pt x="12017" y="2496"/>
                    <a:pt x="11740" y="2866"/>
                  </a:cubicBezTo>
                  <a:cubicBezTo>
                    <a:pt x="11000" y="3790"/>
                    <a:pt x="10261" y="4622"/>
                    <a:pt x="9429" y="5454"/>
                  </a:cubicBezTo>
                  <a:lnTo>
                    <a:pt x="5362" y="9614"/>
                  </a:lnTo>
                  <a:cubicBezTo>
                    <a:pt x="3513" y="11555"/>
                    <a:pt x="2311" y="12479"/>
                    <a:pt x="1757" y="12479"/>
                  </a:cubicBezTo>
                  <a:cubicBezTo>
                    <a:pt x="1202" y="12387"/>
                    <a:pt x="648" y="12109"/>
                    <a:pt x="278" y="11647"/>
                  </a:cubicBezTo>
                  <a:lnTo>
                    <a:pt x="1" y="11832"/>
                  </a:lnTo>
                  <a:lnTo>
                    <a:pt x="8597" y="19966"/>
                  </a:lnTo>
                  <a:lnTo>
                    <a:pt x="10908" y="17563"/>
                  </a:lnTo>
                  <a:lnTo>
                    <a:pt x="10631" y="17378"/>
                  </a:lnTo>
                  <a:cubicBezTo>
                    <a:pt x="10226" y="17811"/>
                    <a:pt x="9732" y="18028"/>
                    <a:pt x="9147" y="18028"/>
                  </a:cubicBezTo>
                  <a:cubicBezTo>
                    <a:pt x="7860" y="18028"/>
                    <a:pt x="6136" y="16979"/>
                    <a:pt x="3975" y="14882"/>
                  </a:cubicBezTo>
                  <a:cubicBezTo>
                    <a:pt x="3790" y="14420"/>
                    <a:pt x="3883" y="13866"/>
                    <a:pt x="4160" y="13496"/>
                  </a:cubicBezTo>
                  <a:cubicBezTo>
                    <a:pt x="4807" y="12664"/>
                    <a:pt x="5547" y="11740"/>
                    <a:pt x="6286" y="11000"/>
                  </a:cubicBezTo>
                  <a:lnTo>
                    <a:pt x="8412" y="8782"/>
                  </a:lnTo>
                  <a:cubicBezTo>
                    <a:pt x="9244" y="9521"/>
                    <a:pt x="9891" y="10353"/>
                    <a:pt x="10631" y="11185"/>
                  </a:cubicBezTo>
                  <a:cubicBezTo>
                    <a:pt x="10908" y="11647"/>
                    <a:pt x="11093" y="12109"/>
                    <a:pt x="11000" y="12571"/>
                  </a:cubicBezTo>
                  <a:cubicBezTo>
                    <a:pt x="10815" y="13126"/>
                    <a:pt x="10538" y="13588"/>
                    <a:pt x="10076" y="13958"/>
                  </a:cubicBezTo>
                  <a:lnTo>
                    <a:pt x="10261" y="14143"/>
                  </a:lnTo>
                  <a:lnTo>
                    <a:pt x="14236" y="10076"/>
                  </a:lnTo>
                  <a:lnTo>
                    <a:pt x="13958" y="9891"/>
                  </a:lnTo>
                  <a:cubicBezTo>
                    <a:pt x="13589" y="10353"/>
                    <a:pt x="13219" y="10630"/>
                    <a:pt x="12664" y="10908"/>
                  </a:cubicBezTo>
                  <a:cubicBezTo>
                    <a:pt x="12202" y="10908"/>
                    <a:pt x="11647" y="10815"/>
                    <a:pt x="11278" y="10538"/>
                  </a:cubicBezTo>
                  <a:cubicBezTo>
                    <a:pt x="10353" y="9891"/>
                    <a:pt x="9521" y="9244"/>
                    <a:pt x="8782" y="8412"/>
                  </a:cubicBezTo>
                  <a:lnTo>
                    <a:pt x="13958" y="3051"/>
                  </a:lnTo>
                  <a:cubicBezTo>
                    <a:pt x="15252" y="4252"/>
                    <a:pt x="16269" y="5546"/>
                    <a:pt x="17194" y="7025"/>
                  </a:cubicBezTo>
                  <a:cubicBezTo>
                    <a:pt x="17656" y="7857"/>
                    <a:pt x="17563" y="9059"/>
                    <a:pt x="16824" y="9706"/>
                  </a:cubicBezTo>
                  <a:lnTo>
                    <a:pt x="17009" y="9983"/>
                  </a:lnTo>
                  <a:lnTo>
                    <a:pt x="19320" y="7488"/>
                  </a:lnTo>
                  <a:lnTo>
                    <a:pt x="114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5633275" y="1187875"/>
              <a:ext cx="482975" cy="457575"/>
            </a:xfrm>
            <a:custGeom>
              <a:avLst/>
              <a:gdLst/>
              <a:ahLst/>
              <a:cxnLst/>
              <a:rect l="l" t="t" r="r" b="b"/>
              <a:pathLst>
                <a:path w="19319" h="18303" extrusionOk="0">
                  <a:moveTo>
                    <a:pt x="11000" y="1"/>
                  </a:moveTo>
                  <a:lnTo>
                    <a:pt x="8319" y="2127"/>
                  </a:lnTo>
                  <a:lnTo>
                    <a:pt x="8504" y="2312"/>
                  </a:lnTo>
                  <a:cubicBezTo>
                    <a:pt x="8951" y="1970"/>
                    <a:pt x="9428" y="1800"/>
                    <a:pt x="9934" y="1800"/>
                  </a:cubicBezTo>
                  <a:cubicBezTo>
                    <a:pt x="11209" y="1800"/>
                    <a:pt x="12674" y="2875"/>
                    <a:pt x="14328" y="4992"/>
                  </a:cubicBezTo>
                  <a:lnTo>
                    <a:pt x="5916" y="11555"/>
                  </a:lnTo>
                  <a:cubicBezTo>
                    <a:pt x="5084" y="12295"/>
                    <a:pt x="4160" y="12942"/>
                    <a:pt x="3235" y="13496"/>
                  </a:cubicBezTo>
                  <a:cubicBezTo>
                    <a:pt x="2958" y="13681"/>
                    <a:pt x="2681" y="13774"/>
                    <a:pt x="2403" y="13866"/>
                  </a:cubicBezTo>
                  <a:cubicBezTo>
                    <a:pt x="2126" y="13866"/>
                    <a:pt x="1941" y="13866"/>
                    <a:pt x="1664" y="13774"/>
                  </a:cubicBezTo>
                  <a:cubicBezTo>
                    <a:pt x="1387" y="13681"/>
                    <a:pt x="1202" y="13589"/>
                    <a:pt x="1017" y="13404"/>
                  </a:cubicBezTo>
                  <a:cubicBezTo>
                    <a:pt x="740" y="13127"/>
                    <a:pt x="555" y="12757"/>
                    <a:pt x="277" y="12479"/>
                  </a:cubicBezTo>
                  <a:lnTo>
                    <a:pt x="0" y="12664"/>
                  </a:lnTo>
                  <a:lnTo>
                    <a:pt x="4529" y="18303"/>
                  </a:lnTo>
                  <a:lnTo>
                    <a:pt x="4714" y="18118"/>
                  </a:lnTo>
                  <a:cubicBezTo>
                    <a:pt x="4437" y="17841"/>
                    <a:pt x="4252" y="17563"/>
                    <a:pt x="4067" y="17194"/>
                  </a:cubicBezTo>
                  <a:cubicBezTo>
                    <a:pt x="3882" y="17009"/>
                    <a:pt x="3790" y="16731"/>
                    <a:pt x="3790" y="16454"/>
                  </a:cubicBezTo>
                  <a:cubicBezTo>
                    <a:pt x="3790" y="16269"/>
                    <a:pt x="3790" y="15992"/>
                    <a:pt x="3882" y="15807"/>
                  </a:cubicBezTo>
                  <a:cubicBezTo>
                    <a:pt x="4714" y="14605"/>
                    <a:pt x="5731" y="13681"/>
                    <a:pt x="6933" y="12849"/>
                  </a:cubicBezTo>
                  <a:lnTo>
                    <a:pt x="15344" y="6286"/>
                  </a:lnTo>
                  <a:cubicBezTo>
                    <a:pt x="17655" y="9244"/>
                    <a:pt x="18117" y="11370"/>
                    <a:pt x="16546" y="12572"/>
                  </a:cubicBezTo>
                  <a:lnTo>
                    <a:pt x="16638" y="12757"/>
                  </a:lnTo>
                  <a:lnTo>
                    <a:pt x="19319" y="10631"/>
                  </a:lnTo>
                  <a:lnTo>
                    <a:pt x="110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5806575" y="1518325"/>
              <a:ext cx="432175" cy="348975"/>
            </a:xfrm>
            <a:custGeom>
              <a:avLst/>
              <a:gdLst/>
              <a:ahLst/>
              <a:cxnLst/>
              <a:rect l="l" t="t" r="r" b="b"/>
              <a:pathLst>
                <a:path w="17287" h="13959" extrusionOk="0">
                  <a:moveTo>
                    <a:pt x="13958" y="1"/>
                  </a:moveTo>
                  <a:lnTo>
                    <a:pt x="13774" y="186"/>
                  </a:lnTo>
                  <a:cubicBezTo>
                    <a:pt x="14143" y="648"/>
                    <a:pt x="14328" y="1295"/>
                    <a:pt x="14236" y="1942"/>
                  </a:cubicBezTo>
                  <a:cubicBezTo>
                    <a:pt x="14236" y="2127"/>
                    <a:pt x="13958" y="2497"/>
                    <a:pt x="13496" y="2866"/>
                  </a:cubicBezTo>
                  <a:cubicBezTo>
                    <a:pt x="12572" y="3606"/>
                    <a:pt x="11648" y="4161"/>
                    <a:pt x="10631" y="4808"/>
                  </a:cubicBezTo>
                  <a:lnTo>
                    <a:pt x="5732" y="7858"/>
                  </a:lnTo>
                  <a:cubicBezTo>
                    <a:pt x="4715" y="8413"/>
                    <a:pt x="3791" y="8967"/>
                    <a:pt x="2774" y="9429"/>
                  </a:cubicBezTo>
                  <a:cubicBezTo>
                    <a:pt x="2496" y="9614"/>
                    <a:pt x="2219" y="9707"/>
                    <a:pt x="1942" y="9707"/>
                  </a:cubicBezTo>
                  <a:cubicBezTo>
                    <a:pt x="1861" y="9734"/>
                    <a:pt x="1787" y="9745"/>
                    <a:pt x="1720" y="9745"/>
                  </a:cubicBezTo>
                  <a:cubicBezTo>
                    <a:pt x="1556" y="9745"/>
                    <a:pt x="1426" y="9680"/>
                    <a:pt x="1295" y="9614"/>
                  </a:cubicBezTo>
                  <a:cubicBezTo>
                    <a:pt x="1110" y="9522"/>
                    <a:pt x="925" y="9429"/>
                    <a:pt x="740" y="9244"/>
                  </a:cubicBezTo>
                  <a:cubicBezTo>
                    <a:pt x="555" y="8967"/>
                    <a:pt x="370" y="8782"/>
                    <a:pt x="186" y="8505"/>
                  </a:cubicBezTo>
                  <a:lnTo>
                    <a:pt x="1" y="8597"/>
                  </a:lnTo>
                  <a:lnTo>
                    <a:pt x="3236" y="13959"/>
                  </a:lnTo>
                  <a:lnTo>
                    <a:pt x="3513" y="13774"/>
                  </a:lnTo>
                  <a:cubicBezTo>
                    <a:pt x="3144" y="13312"/>
                    <a:pt x="2959" y="12757"/>
                    <a:pt x="2959" y="12110"/>
                  </a:cubicBezTo>
                  <a:cubicBezTo>
                    <a:pt x="3144" y="11740"/>
                    <a:pt x="3421" y="11370"/>
                    <a:pt x="3698" y="11093"/>
                  </a:cubicBezTo>
                  <a:cubicBezTo>
                    <a:pt x="4622" y="10446"/>
                    <a:pt x="5547" y="9799"/>
                    <a:pt x="6564" y="9244"/>
                  </a:cubicBezTo>
                  <a:lnTo>
                    <a:pt x="11555" y="6194"/>
                  </a:lnTo>
                  <a:cubicBezTo>
                    <a:pt x="13703" y="4819"/>
                    <a:pt x="15053" y="4243"/>
                    <a:pt x="15603" y="4243"/>
                  </a:cubicBezTo>
                  <a:cubicBezTo>
                    <a:pt x="15645" y="4243"/>
                    <a:pt x="15682" y="4246"/>
                    <a:pt x="15715" y="4253"/>
                  </a:cubicBezTo>
                  <a:cubicBezTo>
                    <a:pt x="16269" y="4530"/>
                    <a:pt x="16731" y="4992"/>
                    <a:pt x="17009" y="5547"/>
                  </a:cubicBezTo>
                  <a:lnTo>
                    <a:pt x="17286" y="5362"/>
                  </a:lnTo>
                  <a:lnTo>
                    <a:pt x="13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5915200" y="1733250"/>
              <a:ext cx="550000" cy="508425"/>
            </a:xfrm>
            <a:custGeom>
              <a:avLst/>
              <a:gdLst/>
              <a:ahLst/>
              <a:cxnLst/>
              <a:rect l="l" t="t" r="r" b="b"/>
              <a:pathLst>
                <a:path w="22000" h="20337" extrusionOk="0">
                  <a:moveTo>
                    <a:pt x="14975" y="0"/>
                  </a:moveTo>
                  <a:lnTo>
                    <a:pt x="14790" y="93"/>
                  </a:lnTo>
                  <a:cubicBezTo>
                    <a:pt x="15067" y="647"/>
                    <a:pt x="15159" y="1202"/>
                    <a:pt x="15159" y="1757"/>
                  </a:cubicBezTo>
                  <a:cubicBezTo>
                    <a:pt x="14975" y="2219"/>
                    <a:pt x="14605" y="2681"/>
                    <a:pt x="14235" y="2866"/>
                  </a:cubicBezTo>
                  <a:cubicBezTo>
                    <a:pt x="13218" y="3513"/>
                    <a:pt x="12202" y="4068"/>
                    <a:pt x="11185" y="4437"/>
                  </a:cubicBezTo>
                  <a:lnTo>
                    <a:pt x="5916" y="6748"/>
                  </a:lnTo>
                  <a:cubicBezTo>
                    <a:pt x="4899" y="7210"/>
                    <a:pt x="3790" y="7673"/>
                    <a:pt x="2681" y="7950"/>
                  </a:cubicBezTo>
                  <a:cubicBezTo>
                    <a:pt x="2489" y="7988"/>
                    <a:pt x="2282" y="8011"/>
                    <a:pt x="2072" y="8011"/>
                  </a:cubicBezTo>
                  <a:cubicBezTo>
                    <a:pt x="1775" y="8011"/>
                    <a:pt x="1473" y="7966"/>
                    <a:pt x="1202" y="7857"/>
                  </a:cubicBezTo>
                  <a:cubicBezTo>
                    <a:pt x="740" y="7488"/>
                    <a:pt x="462" y="7025"/>
                    <a:pt x="277" y="6471"/>
                  </a:cubicBezTo>
                  <a:lnTo>
                    <a:pt x="0" y="6563"/>
                  </a:lnTo>
                  <a:lnTo>
                    <a:pt x="2311" y="11832"/>
                  </a:lnTo>
                  <a:lnTo>
                    <a:pt x="2496" y="11647"/>
                  </a:lnTo>
                  <a:cubicBezTo>
                    <a:pt x="2219" y="11185"/>
                    <a:pt x="2126" y="10630"/>
                    <a:pt x="2126" y="10076"/>
                  </a:cubicBezTo>
                  <a:cubicBezTo>
                    <a:pt x="2311" y="9521"/>
                    <a:pt x="2681" y="9151"/>
                    <a:pt x="3143" y="8874"/>
                  </a:cubicBezTo>
                  <a:cubicBezTo>
                    <a:pt x="4067" y="8320"/>
                    <a:pt x="5084" y="7765"/>
                    <a:pt x="6101" y="7395"/>
                  </a:cubicBezTo>
                  <a:lnTo>
                    <a:pt x="13865" y="3975"/>
                  </a:lnTo>
                  <a:lnTo>
                    <a:pt x="5546" y="19597"/>
                  </a:lnTo>
                  <a:lnTo>
                    <a:pt x="5824" y="20336"/>
                  </a:lnTo>
                  <a:lnTo>
                    <a:pt x="16176" y="15807"/>
                  </a:lnTo>
                  <a:cubicBezTo>
                    <a:pt x="17193" y="15345"/>
                    <a:pt x="18210" y="14975"/>
                    <a:pt x="19227" y="14698"/>
                  </a:cubicBezTo>
                  <a:cubicBezTo>
                    <a:pt x="19476" y="14614"/>
                    <a:pt x="19725" y="14569"/>
                    <a:pt x="19966" y="14569"/>
                  </a:cubicBezTo>
                  <a:cubicBezTo>
                    <a:pt x="20261" y="14569"/>
                    <a:pt x="20544" y="14637"/>
                    <a:pt x="20798" y="14790"/>
                  </a:cubicBezTo>
                  <a:cubicBezTo>
                    <a:pt x="21260" y="15160"/>
                    <a:pt x="21537" y="15622"/>
                    <a:pt x="21722" y="16177"/>
                  </a:cubicBezTo>
                  <a:lnTo>
                    <a:pt x="22000" y="16084"/>
                  </a:lnTo>
                  <a:lnTo>
                    <a:pt x="19689" y="10815"/>
                  </a:lnTo>
                  <a:lnTo>
                    <a:pt x="19504" y="10908"/>
                  </a:lnTo>
                  <a:cubicBezTo>
                    <a:pt x="19689" y="11462"/>
                    <a:pt x="19874" y="12017"/>
                    <a:pt x="19781" y="12572"/>
                  </a:cubicBezTo>
                  <a:cubicBezTo>
                    <a:pt x="19689" y="13034"/>
                    <a:pt x="19319" y="13496"/>
                    <a:pt x="18857" y="13681"/>
                  </a:cubicBezTo>
                  <a:cubicBezTo>
                    <a:pt x="17933" y="14328"/>
                    <a:pt x="16916" y="14790"/>
                    <a:pt x="15899" y="15252"/>
                  </a:cubicBezTo>
                  <a:lnTo>
                    <a:pt x="7950" y="18765"/>
                  </a:lnTo>
                  <a:lnTo>
                    <a:pt x="16269" y="2866"/>
                  </a:lnTo>
                  <a:lnTo>
                    <a:pt x="149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6123175" y="2281475"/>
              <a:ext cx="434475" cy="413125"/>
            </a:xfrm>
            <a:custGeom>
              <a:avLst/>
              <a:gdLst/>
              <a:ahLst/>
              <a:cxnLst/>
              <a:rect l="l" t="t" r="r" b="b"/>
              <a:pathLst>
                <a:path w="17379" h="16525" extrusionOk="0">
                  <a:moveTo>
                    <a:pt x="9037" y="1"/>
                  </a:moveTo>
                  <a:cubicBezTo>
                    <a:pt x="8359" y="1"/>
                    <a:pt x="7684" y="84"/>
                    <a:pt x="7025" y="256"/>
                  </a:cubicBezTo>
                  <a:cubicBezTo>
                    <a:pt x="4807" y="718"/>
                    <a:pt x="2866" y="2012"/>
                    <a:pt x="1664" y="3861"/>
                  </a:cubicBezTo>
                  <a:cubicBezTo>
                    <a:pt x="370" y="5709"/>
                    <a:pt x="0" y="8020"/>
                    <a:pt x="647" y="10239"/>
                  </a:cubicBezTo>
                  <a:cubicBezTo>
                    <a:pt x="832" y="11348"/>
                    <a:pt x="1294" y="12457"/>
                    <a:pt x="1849" y="13382"/>
                  </a:cubicBezTo>
                  <a:cubicBezTo>
                    <a:pt x="2311" y="14306"/>
                    <a:pt x="2958" y="15138"/>
                    <a:pt x="3605" y="15877"/>
                  </a:cubicBezTo>
                  <a:lnTo>
                    <a:pt x="6471" y="15323"/>
                  </a:lnTo>
                  <a:cubicBezTo>
                    <a:pt x="7177" y="15040"/>
                    <a:pt x="7937" y="14920"/>
                    <a:pt x="8710" y="14920"/>
                  </a:cubicBezTo>
                  <a:cubicBezTo>
                    <a:pt x="8949" y="14920"/>
                    <a:pt x="9189" y="14931"/>
                    <a:pt x="9429" y="14953"/>
                  </a:cubicBezTo>
                  <a:cubicBezTo>
                    <a:pt x="9891" y="15138"/>
                    <a:pt x="10168" y="15600"/>
                    <a:pt x="10445" y="16524"/>
                  </a:cubicBezTo>
                  <a:lnTo>
                    <a:pt x="10630" y="16524"/>
                  </a:lnTo>
                  <a:lnTo>
                    <a:pt x="9336" y="10886"/>
                  </a:lnTo>
                  <a:lnTo>
                    <a:pt x="9151" y="10978"/>
                  </a:lnTo>
                  <a:cubicBezTo>
                    <a:pt x="9336" y="11903"/>
                    <a:pt x="9244" y="12457"/>
                    <a:pt x="8874" y="12735"/>
                  </a:cubicBezTo>
                  <a:cubicBezTo>
                    <a:pt x="7950" y="13289"/>
                    <a:pt x="6933" y="13566"/>
                    <a:pt x="5824" y="13751"/>
                  </a:cubicBezTo>
                  <a:lnTo>
                    <a:pt x="4067" y="14121"/>
                  </a:lnTo>
                  <a:cubicBezTo>
                    <a:pt x="2496" y="13474"/>
                    <a:pt x="1387" y="11995"/>
                    <a:pt x="1202" y="10239"/>
                  </a:cubicBezTo>
                  <a:cubicBezTo>
                    <a:pt x="647" y="8483"/>
                    <a:pt x="1110" y="6541"/>
                    <a:pt x="2311" y="5155"/>
                  </a:cubicBezTo>
                  <a:cubicBezTo>
                    <a:pt x="3605" y="3583"/>
                    <a:pt x="5454" y="2659"/>
                    <a:pt x="7488" y="2289"/>
                  </a:cubicBezTo>
                  <a:cubicBezTo>
                    <a:pt x="8319" y="2052"/>
                    <a:pt x="9185" y="1933"/>
                    <a:pt x="10049" y="1933"/>
                  </a:cubicBezTo>
                  <a:cubicBezTo>
                    <a:pt x="11200" y="1933"/>
                    <a:pt x="12347" y="2144"/>
                    <a:pt x="13403" y="2567"/>
                  </a:cubicBezTo>
                  <a:cubicBezTo>
                    <a:pt x="15067" y="3306"/>
                    <a:pt x="16176" y="4785"/>
                    <a:pt x="16546" y="6541"/>
                  </a:cubicBezTo>
                  <a:cubicBezTo>
                    <a:pt x="16823" y="7835"/>
                    <a:pt x="16731" y="9130"/>
                    <a:pt x="16361" y="10331"/>
                  </a:cubicBezTo>
                  <a:cubicBezTo>
                    <a:pt x="15992" y="11533"/>
                    <a:pt x="15067" y="12365"/>
                    <a:pt x="13958" y="12735"/>
                  </a:cubicBezTo>
                  <a:lnTo>
                    <a:pt x="13958" y="13012"/>
                  </a:lnTo>
                  <a:lnTo>
                    <a:pt x="16916" y="12365"/>
                  </a:lnTo>
                  <a:cubicBezTo>
                    <a:pt x="17193" y="11533"/>
                    <a:pt x="17286" y="10609"/>
                    <a:pt x="17286" y="9777"/>
                  </a:cubicBezTo>
                  <a:cubicBezTo>
                    <a:pt x="17378" y="8667"/>
                    <a:pt x="17286" y="7558"/>
                    <a:pt x="17008" y="6449"/>
                  </a:cubicBezTo>
                  <a:cubicBezTo>
                    <a:pt x="16639" y="4230"/>
                    <a:pt x="15344" y="2289"/>
                    <a:pt x="13403" y="1180"/>
                  </a:cubicBezTo>
                  <a:cubicBezTo>
                    <a:pt x="12063" y="414"/>
                    <a:pt x="10547" y="1"/>
                    <a:pt x="9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915537" y="2131825"/>
            <a:ext cx="7426817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3684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/>
          <p:nvPr/>
        </p:nvSpPr>
        <p:spPr>
          <a:xfrm rot="10800000" flipH="1">
            <a:off x="1406284" y="2877307"/>
            <a:ext cx="3455400" cy="1659600"/>
          </a:xfrm>
          <a:prstGeom prst="round1Rect">
            <a:avLst>
              <a:gd name="adj" fmla="val 1882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5">
            <a:hlinkClick r:id="" action="ppaction://hlinkshowjump?jump=nextslide"/>
          </p:cNvPr>
          <p:cNvSpPr/>
          <p:nvPr/>
        </p:nvSpPr>
        <p:spPr>
          <a:xfrm>
            <a:off x="8276207" y="4217316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5">
            <a:hlinkClick r:id="" action="ppaction://hlinkshowjump?jump=previousslide"/>
          </p:cNvPr>
          <p:cNvSpPr/>
          <p:nvPr/>
        </p:nvSpPr>
        <p:spPr>
          <a:xfrm rot="10800000">
            <a:off x="228493" y="4217203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1640114" y="1593725"/>
            <a:ext cx="3046061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ПРОСТЕЙШИЙ</a:t>
            </a:r>
            <a:endParaRPr dirty="0"/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1"/>
          </p:nvPr>
        </p:nvSpPr>
        <p:spPr>
          <a:xfrm>
            <a:off x="1708850" y="2981250"/>
            <a:ext cx="30375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Ищет топ наиболее популярных фильмов, подборки по жанрам или актёрам.</a:t>
            </a:r>
            <a:endParaRPr dirty="0"/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25" y="441877"/>
            <a:ext cx="1771074" cy="176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316" y="228526"/>
            <a:ext cx="831642" cy="83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684" y="70425"/>
            <a:ext cx="1309927" cy="1309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F7D6FA-18AA-EE97-4555-D29D273E5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948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56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/>
          <p:nvPr/>
        </p:nvSpPr>
        <p:spPr>
          <a:xfrm rot="10800000" flipH="1">
            <a:off x="1406284" y="2877307"/>
            <a:ext cx="3455400" cy="1659600"/>
          </a:xfrm>
          <a:prstGeom prst="round1Rect">
            <a:avLst>
              <a:gd name="adj" fmla="val 1882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5">
            <a:hlinkClick r:id="" action="ppaction://hlinkshowjump?jump=nextslide"/>
          </p:cNvPr>
          <p:cNvSpPr/>
          <p:nvPr/>
        </p:nvSpPr>
        <p:spPr>
          <a:xfrm>
            <a:off x="8276207" y="4217316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5">
            <a:hlinkClick r:id="" action="ppaction://hlinkshowjump?jump=previousslide"/>
          </p:cNvPr>
          <p:cNvSpPr/>
          <p:nvPr/>
        </p:nvSpPr>
        <p:spPr>
          <a:xfrm rot="10800000">
            <a:off x="228493" y="4217203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1640114" y="1593725"/>
            <a:ext cx="3046061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ПРОСТЕЙШИЙ</a:t>
            </a:r>
            <a:endParaRPr dirty="0"/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1"/>
          </p:nvPr>
        </p:nvSpPr>
        <p:spPr>
          <a:xfrm>
            <a:off x="1708850" y="2981250"/>
            <a:ext cx="30375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Ищет топ наиболее популярных фильмов, подборки по жанрам или актёрам.</a:t>
            </a:r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25" y="441877"/>
            <a:ext cx="1771074" cy="176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316" y="228526"/>
            <a:ext cx="831642" cy="83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684" y="70425"/>
            <a:ext cx="1309927" cy="1309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68D06F-08A7-14AC-1D7B-2AED3A590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8000" y="0"/>
            <a:ext cx="25476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38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/>
          <p:nvPr/>
        </p:nvSpPr>
        <p:spPr>
          <a:xfrm rot="10800000" flipH="1">
            <a:off x="1406284" y="2877307"/>
            <a:ext cx="3455400" cy="1659600"/>
          </a:xfrm>
          <a:prstGeom prst="round1Rect">
            <a:avLst>
              <a:gd name="adj" fmla="val 1882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5">
            <a:hlinkClick r:id="" action="ppaction://hlinkshowjump?jump=nextslide"/>
          </p:cNvPr>
          <p:cNvSpPr/>
          <p:nvPr/>
        </p:nvSpPr>
        <p:spPr>
          <a:xfrm>
            <a:off x="8276207" y="4217316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5">
            <a:hlinkClick r:id="" action="ppaction://hlinkshowjump?jump=previousslide"/>
          </p:cNvPr>
          <p:cNvSpPr/>
          <p:nvPr/>
        </p:nvSpPr>
        <p:spPr>
          <a:xfrm rot="10800000">
            <a:off x="228493" y="4217203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1406283" y="1593725"/>
            <a:ext cx="3279892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TF-IDF</a:t>
            </a:r>
            <a:r>
              <a:rPr lang="ru-RU" dirty="0"/>
              <a:t> И </a:t>
            </a:r>
            <a:r>
              <a:rPr lang="en-US" dirty="0"/>
              <a:t>KW</a:t>
            </a:r>
            <a:endParaRPr dirty="0"/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1"/>
          </p:nvPr>
        </p:nvSpPr>
        <p:spPr>
          <a:xfrm>
            <a:off x="1708850" y="2981250"/>
            <a:ext cx="30375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Ищут похожие фильмы на конкретный фильм.</a:t>
            </a:r>
            <a:endParaRPr dirty="0"/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25" y="441877"/>
            <a:ext cx="1771074" cy="176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316" y="228526"/>
            <a:ext cx="831642" cy="83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684" y="70425"/>
            <a:ext cx="1309927" cy="1309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AFB5B1-7DE9-1F41-04A5-331B08850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911" y="0"/>
            <a:ext cx="25797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3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/>
          <p:nvPr/>
        </p:nvSpPr>
        <p:spPr>
          <a:xfrm rot="10800000" flipH="1">
            <a:off x="1406284" y="2877307"/>
            <a:ext cx="3455400" cy="1659600"/>
          </a:xfrm>
          <a:prstGeom prst="round1Rect">
            <a:avLst>
              <a:gd name="adj" fmla="val 1882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5">
            <a:hlinkClick r:id="" action="ppaction://hlinkshowjump?jump=nextslide"/>
          </p:cNvPr>
          <p:cNvSpPr/>
          <p:nvPr/>
        </p:nvSpPr>
        <p:spPr>
          <a:xfrm>
            <a:off x="8276207" y="4217316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5">
            <a:hlinkClick r:id="" action="ppaction://hlinkshowjump?jump=previousslide"/>
          </p:cNvPr>
          <p:cNvSpPr/>
          <p:nvPr/>
        </p:nvSpPr>
        <p:spPr>
          <a:xfrm rot="10800000">
            <a:off x="228493" y="4217203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1406283" y="1593725"/>
            <a:ext cx="3279892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KNN</a:t>
            </a:r>
            <a:r>
              <a:rPr lang="ru-RU" dirty="0"/>
              <a:t> И </a:t>
            </a:r>
            <a:r>
              <a:rPr lang="en-US" dirty="0"/>
              <a:t>SVD</a:t>
            </a:r>
            <a:endParaRPr dirty="0"/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1"/>
          </p:nvPr>
        </p:nvSpPr>
        <p:spPr>
          <a:xfrm>
            <a:off x="1708850" y="2981250"/>
            <a:ext cx="30375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Подбирают персональные рекомендации.</a:t>
            </a:r>
            <a:endParaRPr dirty="0"/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25" y="441877"/>
            <a:ext cx="1771074" cy="176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316" y="228526"/>
            <a:ext cx="831642" cy="83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684" y="70425"/>
            <a:ext cx="1309927" cy="1309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FAC3BD-3A23-FE16-753F-53998647C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3952" y="17870"/>
            <a:ext cx="25596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80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>
            <a:spLocks noGrp="1"/>
          </p:cNvSpPr>
          <p:nvPr>
            <p:ph type="title"/>
          </p:nvPr>
        </p:nvSpPr>
        <p:spPr>
          <a:xfrm>
            <a:off x="782525" y="1152150"/>
            <a:ext cx="2758838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СПАСИБО ЗА ВНИМАНИЕ</a:t>
            </a:r>
            <a:r>
              <a:rPr lang="en" dirty="0"/>
              <a:t>!</a:t>
            </a:r>
            <a:endParaRPr dirty="0"/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625" y="0"/>
            <a:ext cx="1739399" cy="17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10900" y="2731000"/>
            <a:ext cx="3030051" cy="303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D7BD75-ED1F-40D8-4484-4D9637503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556" y="0"/>
            <a:ext cx="3178522" cy="5246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/>
          <p:nvPr/>
        </p:nvSpPr>
        <p:spPr>
          <a:xfrm rot="10800000" flipH="1">
            <a:off x="2587450" y="3909100"/>
            <a:ext cx="3969000" cy="536400"/>
          </a:xfrm>
          <a:prstGeom prst="round1Rect">
            <a:avLst>
              <a:gd name="adj" fmla="val 50000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F27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2"/>
          <p:cNvSpPr txBox="1">
            <a:spLocks noGrp="1"/>
          </p:cNvSpPr>
          <p:nvPr>
            <p:ph type="subTitle" idx="1"/>
          </p:nvPr>
        </p:nvSpPr>
        <p:spPr>
          <a:xfrm>
            <a:off x="1905775" y="4023700"/>
            <a:ext cx="53325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ru-RU" dirty="0"/>
              <a:t>Виды, алгоритмы, ограничения</a:t>
            </a:r>
            <a:endParaRPr dirty="0"/>
          </a:p>
        </p:txBody>
      </p:sp>
      <p:sp>
        <p:nvSpPr>
          <p:cNvPr id="182" name="Google Shape;182;p32"/>
          <p:cNvSpPr/>
          <p:nvPr/>
        </p:nvSpPr>
        <p:spPr>
          <a:xfrm>
            <a:off x="3896080" y="984828"/>
            <a:ext cx="1370401" cy="75967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aleway;900"/>
              </a:rPr>
              <a:t>01</a:t>
            </a:r>
          </a:p>
        </p:txBody>
      </p:sp>
      <p:sp>
        <p:nvSpPr>
          <p:cNvPr id="183" name="Google Shape;183;p32">
            <a:hlinkClick r:id="" action="ppaction://hlinkshowjump?jump=nextslide"/>
          </p:cNvPr>
          <p:cNvSpPr/>
          <p:nvPr/>
        </p:nvSpPr>
        <p:spPr>
          <a:xfrm>
            <a:off x="8276207" y="4217316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2">
            <a:hlinkClick r:id="" action="ppaction://hlinkshowjump?jump=previousslide"/>
          </p:cNvPr>
          <p:cNvSpPr/>
          <p:nvPr/>
        </p:nvSpPr>
        <p:spPr>
          <a:xfrm rot="10800000">
            <a:off x="228493" y="4217203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38875" y="-527100"/>
            <a:ext cx="3783551" cy="378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0422" y="548525"/>
            <a:ext cx="1504206" cy="150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32"/>
          <p:cNvGrpSpPr/>
          <p:nvPr/>
        </p:nvGrpSpPr>
        <p:grpSpPr>
          <a:xfrm rot="4866609">
            <a:off x="6874886" y="437242"/>
            <a:ext cx="1827340" cy="1704757"/>
            <a:chOff x="976850" y="240425"/>
            <a:chExt cx="5580800" cy="5206425"/>
          </a:xfrm>
        </p:grpSpPr>
        <p:sp>
          <p:nvSpPr>
            <p:cNvPr id="188" name="Google Shape;188;p32"/>
            <p:cNvSpPr/>
            <p:nvPr/>
          </p:nvSpPr>
          <p:spPr>
            <a:xfrm>
              <a:off x="1864225" y="4809025"/>
              <a:ext cx="656325" cy="637825"/>
            </a:xfrm>
            <a:custGeom>
              <a:avLst/>
              <a:gdLst/>
              <a:ahLst/>
              <a:cxnLst/>
              <a:rect l="l" t="t" r="r" b="b"/>
              <a:pathLst>
                <a:path w="26253" h="25513" extrusionOk="0">
                  <a:moveTo>
                    <a:pt x="10076" y="0"/>
                  </a:moveTo>
                  <a:lnTo>
                    <a:pt x="9891" y="278"/>
                  </a:lnTo>
                  <a:cubicBezTo>
                    <a:pt x="10446" y="555"/>
                    <a:pt x="10816" y="1110"/>
                    <a:pt x="11001" y="1664"/>
                  </a:cubicBezTo>
                  <a:cubicBezTo>
                    <a:pt x="11001" y="2034"/>
                    <a:pt x="10908" y="2496"/>
                    <a:pt x="10631" y="2773"/>
                  </a:cubicBezTo>
                  <a:cubicBezTo>
                    <a:pt x="10076" y="3790"/>
                    <a:pt x="9429" y="4714"/>
                    <a:pt x="8690" y="5639"/>
                  </a:cubicBezTo>
                  <a:lnTo>
                    <a:pt x="5085" y="10261"/>
                  </a:lnTo>
                  <a:cubicBezTo>
                    <a:pt x="3513" y="12294"/>
                    <a:pt x="2404" y="13496"/>
                    <a:pt x="1850" y="13496"/>
                  </a:cubicBezTo>
                  <a:cubicBezTo>
                    <a:pt x="1203" y="13496"/>
                    <a:pt x="648" y="13219"/>
                    <a:pt x="186" y="12756"/>
                  </a:cubicBezTo>
                  <a:lnTo>
                    <a:pt x="1" y="12941"/>
                  </a:lnTo>
                  <a:lnTo>
                    <a:pt x="3236" y="15529"/>
                  </a:lnTo>
                  <a:lnTo>
                    <a:pt x="16362" y="8319"/>
                  </a:lnTo>
                  <a:lnTo>
                    <a:pt x="13681" y="23571"/>
                  </a:lnTo>
                  <a:lnTo>
                    <a:pt x="16177" y="25512"/>
                  </a:lnTo>
                  <a:lnTo>
                    <a:pt x="16362" y="25235"/>
                  </a:lnTo>
                  <a:cubicBezTo>
                    <a:pt x="15992" y="24958"/>
                    <a:pt x="15622" y="24680"/>
                    <a:pt x="15345" y="24403"/>
                  </a:cubicBezTo>
                  <a:cubicBezTo>
                    <a:pt x="15160" y="24033"/>
                    <a:pt x="15160" y="23664"/>
                    <a:pt x="15253" y="23386"/>
                  </a:cubicBezTo>
                  <a:cubicBezTo>
                    <a:pt x="15345" y="22832"/>
                    <a:pt x="15530" y="22370"/>
                    <a:pt x="15807" y="21907"/>
                  </a:cubicBezTo>
                  <a:cubicBezTo>
                    <a:pt x="16177" y="21445"/>
                    <a:pt x="16732" y="20706"/>
                    <a:pt x="17471" y="19689"/>
                  </a:cubicBezTo>
                  <a:lnTo>
                    <a:pt x="20891" y="15160"/>
                  </a:lnTo>
                  <a:cubicBezTo>
                    <a:pt x="21631" y="14235"/>
                    <a:pt x="22185" y="13496"/>
                    <a:pt x="22647" y="13034"/>
                  </a:cubicBezTo>
                  <a:cubicBezTo>
                    <a:pt x="23017" y="12664"/>
                    <a:pt x="23387" y="12294"/>
                    <a:pt x="23849" y="12109"/>
                  </a:cubicBezTo>
                  <a:cubicBezTo>
                    <a:pt x="24066" y="12001"/>
                    <a:pt x="24282" y="11956"/>
                    <a:pt x="24480" y="11956"/>
                  </a:cubicBezTo>
                  <a:cubicBezTo>
                    <a:pt x="24620" y="11956"/>
                    <a:pt x="24751" y="11979"/>
                    <a:pt x="24866" y="12017"/>
                  </a:cubicBezTo>
                  <a:cubicBezTo>
                    <a:pt x="25328" y="12202"/>
                    <a:pt x="25698" y="12387"/>
                    <a:pt x="26067" y="12756"/>
                  </a:cubicBezTo>
                  <a:lnTo>
                    <a:pt x="26252" y="12479"/>
                  </a:lnTo>
                  <a:lnTo>
                    <a:pt x="21631" y="8967"/>
                  </a:lnTo>
                  <a:lnTo>
                    <a:pt x="21538" y="9244"/>
                  </a:lnTo>
                  <a:cubicBezTo>
                    <a:pt x="22000" y="9521"/>
                    <a:pt x="22463" y="9983"/>
                    <a:pt x="22740" y="10538"/>
                  </a:cubicBezTo>
                  <a:cubicBezTo>
                    <a:pt x="22832" y="11000"/>
                    <a:pt x="22740" y="11555"/>
                    <a:pt x="22463" y="12017"/>
                  </a:cubicBezTo>
                  <a:cubicBezTo>
                    <a:pt x="21908" y="13034"/>
                    <a:pt x="21261" y="13958"/>
                    <a:pt x="20521" y="14790"/>
                  </a:cubicBezTo>
                  <a:lnTo>
                    <a:pt x="15900" y="20798"/>
                  </a:lnTo>
                  <a:lnTo>
                    <a:pt x="15900" y="20798"/>
                  </a:lnTo>
                  <a:lnTo>
                    <a:pt x="18303" y="6656"/>
                  </a:lnTo>
                  <a:lnTo>
                    <a:pt x="3976" y="14513"/>
                  </a:lnTo>
                  <a:lnTo>
                    <a:pt x="3976" y="14513"/>
                  </a:lnTo>
                  <a:lnTo>
                    <a:pt x="9984" y="6656"/>
                  </a:lnTo>
                  <a:cubicBezTo>
                    <a:pt x="10631" y="5824"/>
                    <a:pt x="11093" y="5269"/>
                    <a:pt x="11463" y="4807"/>
                  </a:cubicBezTo>
                  <a:cubicBezTo>
                    <a:pt x="12295" y="3883"/>
                    <a:pt x="12849" y="3328"/>
                    <a:pt x="13219" y="3328"/>
                  </a:cubicBezTo>
                  <a:cubicBezTo>
                    <a:pt x="13866" y="3420"/>
                    <a:pt x="14421" y="3605"/>
                    <a:pt x="14790" y="4067"/>
                  </a:cubicBezTo>
                  <a:lnTo>
                    <a:pt x="15068" y="3883"/>
                  </a:lnTo>
                  <a:lnTo>
                    <a:pt x="10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1686300" y="4651875"/>
              <a:ext cx="406725" cy="397500"/>
            </a:xfrm>
            <a:custGeom>
              <a:avLst/>
              <a:gdLst/>
              <a:ahLst/>
              <a:cxnLst/>
              <a:rect l="l" t="t" r="r" b="b"/>
              <a:pathLst>
                <a:path w="16269" h="15900" extrusionOk="0">
                  <a:moveTo>
                    <a:pt x="11924" y="1"/>
                  </a:moveTo>
                  <a:lnTo>
                    <a:pt x="11740" y="186"/>
                  </a:lnTo>
                  <a:cubicBezTo>
                    <a:pt x="12202" y="648"/>
                    <a:pt x="12572" y="1202"/>
                    <a:pt x="12664" y="1757"/>
                  </a:cubicBezTo>
                  <a:cubicBezTo>
                    <a:pt x="12572" y="2219"/>
                    <a:pt x="12387" y="2589"/>
                    <a:pt x="12109" y="2959"/>
                  </a:cubicBezTo>
                  <a:cubicBezTo>
                    <a:pt x="11370" y="3791"/>
                    <a:pt x="10538" y="4622"/>
                    <a:pt x="9706" y="5362"/>
                  </a:cubicBezTo>
                  <a:lnTo>
                    <a:pt x="5454" y="9337"/>
                  </a:lnTo>
                  <a:cubicBezTo>
                    <a:pt x="3675" y="11115"/>
                    <a:pt x="2440" y="12040"/>
                    <a:pt x="1890" y="12040"/>
                  </a:cubicBezTo>
                  <a:cubicBezTo>
                    <a:pt x="1840" y="12040"/>
                    <a:pt x="1795" y="12033"/>
                    <a:pt x="1757" y="12017"/>
                  </a:cubicBezTo>
                  <a:cubicBezTo>
                    <a:pt x="1110" y="11925"/>
                    <a:pt x="647" y="11555"/>
                    <a:pt x="278" y="11093"/>
                  </a:cubicBezTo>
                  <a:lnTo>
                    <a:pt x="0" y="11278"/>
                  </a:lnTo>
                  <a:lnTo>
                    <a:pt x="4345" y="15900"/>
                  </a:lnTo>
                  <a:lnTo>
                    <a:pt x="4530" y="15715"/>
                  </a:lnTo>
                  <a:cubicBezTo>
                    <a:pt x="4068" y="15253"/>
                    <a:pt x="3790" y="14698"/>
                    <a:pt x="3698" y="14143"/>
                  </a:cubicBezTo>
                  <a:cubicBezTo>
                    <a:pt x="3605" y="13866"/>
                    <a:pt x="3790" y="13496"/>
                    <a:pt x="4252" y="12942"/>
                  </a:cubicBezTo>
                  <a:cubicBezTo>
                    <a:pt x="4992" y="12110"/>
                    <a:pt x="5731" y="11278"/>
                    <a:pt x="6656" y="10538"/>
                  </a:cubicBezTo>
                  <a:lnTo>
                    <a:pt x="10815" y="6564"/>
                  </a:lnTo>
                  <a:cubicBezTo>
                    <a:pt x="11647" y="5732"/>
                    <a:pt x="12479" y="4992"/>
                    <a:pt x="13311" y="4345"/>
                  </a:cubicBezTo>
                  <a:cubicBezTo>
                    <a:pt x="13588" y="4160"/>
                    <a:pt x="13866" y="3975"/>
                    <a:pt x="14143" y="3883"/>
                  </a:cubicBezTo>
                  <a:cubicBezTo>
                    <a:pt x="14235" y="3837"/>
                    <a:pt x="14351" y="3814"/>
                    <a:pt x="14466" y="3814"/>
                  </a:cubicBezTo>
                  <a:cubicBezTo>
                    <a:pt x="14582" y="3814"/>
                    <a:pt x="14698" y="3837"/>
                    <a:pt x="14790" y="3883"/>
                  </a:cubicBezTo>
                  <a:cubicBezTo>
                    <a:pt x="14975" y="3883"/>
                    <a:pt x="15252" y="3975"/>
                    <a:pt x="15437" y="4160"/>
                  </a:cubicBezTo>
                  <a:cubicBezTo>
                    <a:pt x="15622" y="4345"/>
                    <a:pt x="15899" y="4530"/>
                    <a:pt x="16084" y="4807"/>
                  </a:cubicBezTo>
                  <a:lnTo>
                    <a:pt x="16269" y="4622"/>
                  </a:lnTo>
                  <a:lnTo>
                    <a:pt x="119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1367400" y="4323725"/>
              <a:ext cx="586975" cy="543100"/>
            </a:xfrm>
            <a:custGeom>
              <a:avLst/>
              <a:gdLst/>
              <a:ahLst/>
              <a:cxnLst/>
              <a:rect l="l" t="t" r="r" b="b"/>
              <a:pathLst>
                <a:path w="23479" h="21724" extrusionOk="0">
                  <a:moveTo>
                    <a:pt x="14882" y="1"/>
                  </a:moveTo>
                  <a:lnTo>
                    <a:pt x="5731" y="6564"/>
                  </a:lnTo>
                  <a:cubicBezTo>
                    <a:pt x="4807" y="7211"/>
                    <a:pt x="3883" y="7766"/>
                    <a:pt x="2866" y="8228"/>
                  </a:cubicBezTo>
                  <a:cubicBezTo>
                    <a:pt x="2519" y="8436"/>
                    <a:pt x="2121" y="8540"/>
                    <a:pt x="1748" y="8540"/>
                  </a:cubicBezTo>
                  <a:cubicBezTo>
                    <a:pt x="1624" y="8540"/>
                    <a:pt x="1502" y="8528"/>
                    <a:pt x="1387" y="8505"/>
                  </a:cubicBezTo>
                  <a:cubicBezTo>
                    <a:pt x="832" y="8228"/>
                    <a:pt x="463" y="7766"/>
                    <a:pt x="185" y="7303"/>
                  </a:cubicBezTo>
                  <a:lnTo>
                    <a:pt x="0" y="7396"/>
                  </a:lnTo>
                  <a:lnTo>
                    <a:pt x="3328" y="12202"/>
                  </a:lnTo>
                  <a:lnTo>
                    <a:pt x="3513" y="12018"/>
                  </a:lnTo>
                  <a:cubicBezTo>
                    <a:pt x="3143" y="11555"/>
                    <a:pt x="2866" y="11001"/>
                    <a:pt x="2866" y="10446"/>
                  </a:cubicBezTo>
                  <a:cubicBezTo>
                    <a:pt x="2866" y="9892"/>
                    <a:pt x="3143" y="9429"/>
                    <a:pt x="3513" y="9060"/>
                  </a:cubicBezTo>
                  <a:cubicBezTo>
                    <a:pt x="4252" y="8320"/>
                    <a:pt x="5177" y="7581"/>
                    <a:pt x="6101" y="6934"/>
                  </a:cubicBezTo>
                  <a:lnTo>
                    <a:pt x="13219" y="1942"/>
                  </a:lnTo>
                  <a:lnTo>
                    <a:pt x="8319" y="19135"/>
                  </a:lnTo>
                  <a:lnTo>
                    <a:pt x="10076" y="21723"/>
                  </a:lnTo>
                  <a:lnTo>
                    <a:pt x="10261" y="21538"/>
                  </a:lnTo>
                  <a:cubicBezTo>
                    <a:pt x="9891" y="21076"/>
                    <a:pt x="9706" y="20614"/>
                    <a:pt x="9614" y="20059"/>
                  </a:cubicBezTo>
                  <a:cubicBezTo>
                    <a:pt x="9706" y="19505"/>
                    <a:pt x="9891" y="19043"/>
                    <a:pt x="10261" y="18673"/>
                  </a:cubicBezTo>
                  <a:cubicBezTo>
                    <a:pt x="11093" y="17933"/>
                    <a:pt x="12017" y="17194"/>
                    <a:pt x="12941" y="16547"/>
                  </a:cubicBezTo>
                  <a:lnTo>
                    <a:pt x="17655" y="13219"/>
                  </a:lnTo>
                  <a:cubicBezTo>
                    <a:pt x="18487" y="12572"/>
                    <a:pt x="19504" y="11925"/>
                    <a:pt x="20521" y="11463"/>
                  </a:cubicBezTo>
                  <a:cubicBezTo>
                    <a:pt x="20819" y="11284"/>
                    <a:pt x="21156" y="11182"/>
                    <a:pt x="21482" y="11182"/>
                  </a:cubicBezTo>
                  <a:cubicBezTo>
                    <a:pt x="21661" y="11182"/>
                    <a:pt x="21836" y="11213"/>
                    <a:pt x="22000" y="11278"/>
                  </a:cubicBezTo>
                  <a:cubicBezTo>
                    <a:pt x="22554" y="11555"/>
                    <a:pt x="22924" y="11925"/>
                    <a:pt x="23202" y="12387"/>
                  </a:cubicBezTo>
                  <a:lnTo>
                    <a:pt x="23479" y="12295"/>
                  </a:lnTo>
                  <a:lnTo>
                    <a:pt x="20151" y="7581"/>
                  </a:lnTo>
                  <a:lnTo>
                    <a:pt x="19874" y="7766"/>
                  </a:lnTo>
                  <a:cubicBezTo>
                    <a:pt x="20244" y="8228"/>
                    <a:pt x="20521" y="8690"/>
                    <a:pt x="20613" y="9244"/>
                  </a:cubicBezTo>
                  <a:cubicBezTo>
                    <a:pt x="20521" y="9799"/>
                    <a:pt x="20244" y="10261"/>
                    <a:pt x="19874" y="10631"/>
                  </a:cubicBezTo>
                  <a:cubicBezTo>
                    <a:pt x="19042" y="11463"/>
                    <a:pt x="18210" y="12110"/>
                    <a:pt x="17286" y="12757"/>
                  </a:cubicBezTo>
                  <a:lnTo>
                    <a:pt x="10353" y="17656"/>
                  </a:lnTo>
                  <a:lnTo>
                    <a:pt x="15345" y="648"/>
                  </a:lnTo>
                  <a:lnTo>
                    <a:pt x="148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1251850" y="4094950"/>
              <a:ext cx="436775" cy="328175"/>
            </a:xfrm>
            <a:custGeom>
              <a:avLst/>
              <a:gdLst/>
              <a:ahLst/>
              <a:cxnLst/>
              <a:rect l="l" t="t" r="r" b="b"/>
              <a:pathLst>
                <a:path w="17471" h="13127" extrusionOk="0">
                  <a:moveTo>
                    <a:pt x="14513" y="1"/>
                  </a:moveTo>
                  <a:lnTo>
                    <a:pt x="14328" y="93"/>
                  </a:lnTo>
                  <a:cubicBezTo>
                    <a:pt x="14605" y="648"/>
                    <a:pt x="14790" y="1295"/>
                    <a:pt x="14698" y="1850"/>
                  </a:cubicBezTo>
                  <a:cubicBezTo>
                    <a:pt x="14605" y="2127"/>
                    <a:pt x="14328" y="2404"/>
                    <a:pt x="13866" y="2774"/>
                  </a:cubicBezTo>
                  <a:cubicBezTo>
                    <a:pt x="12941" y="3421"/>
                    <a:pt x="11925" y="3976"/>
                    <a:pt x="10908" y="4530"/>
                  </a:cubicBezTo>
                  <a:lnTo>
                    <a:pt x="5732" y="7118"/>
                  </a:lnTo>
                  <a:cubicBezTo>
                    <a:pt x="3733" y="8195"/>
                    <a:pt x="2373" y="8760"/>
                    <a:pt x="1706" y="8760"/>
                  </a:cubicBezTo>
                  <a:cubicBezTo>
                    <a:pt x="1571" y="8760"/>
                    <a:pt x="1465" y="8736"/>
                    <a:pt x="1387" y="8690"/>
                  </a:cubicBezTo>
                  <a:cubicBezTo>
                    <a:pt x="833" y="8412"/>
                    <a:pt x="463" y="7950"/>
                    <a:pt x="185" y="7396"/>
                  </a:cubicBezTo>
                  <a:lnTo>
                    <a:pt x="1" y="7488"/>
                  </a:lnTo>
                  <a:lnTo>
                    <a:pt x="2866" y="13127"/>
                  </a:lnTo>
                  <a:lnTo>
                    <a:pt x="3051" y="12942"/>
                  </a:lnTo>
                  <a:cubicBezTo>
                    <a:pt x="2774" y="12480"/>
                    <a:pt x="2589" y="11833"/>
                    <a:pt x="2681" y="11186"/>
                  </a:cubicBezTo>
                  <a:cubicBezTo>
                    <a:pt x="2774" y="11001"/>
                    <a:pt x="3051" y="10631"/>
                    <a:pt x="3513" y="10261"/>
                  </a:cubicBezTo>
                  <a:cubicBezTo>
                    <a:pt x="4530" y="9707"/>
                    <a:pt x="5454" y="9152"/>
                    <a:pt x="6471" y="8597"/>
                  </a:cubicBezTo>
                  <a:lnTo>
                    <a:pt x="11647" y="5917"/>
                  </a:lnTo>
                  <a:cubicBezTo>
                    <a:pt x="12664" y="5362"/>
                    <a:pt x="13589" y="4900"/>
                    <a:pt x="14698" y="4530"/>
                  </a:cubicBezTo>
                  <a:cubicBezTo>
                    <a:pt x="14975" y="4438"/>
                    <a:pt x="15252" y="4345"/>
                    <a:pt x="15530" y="4253"/>
                  </a:cubicBezTo>
                  <a:cubicBezTo>
                    <a:pt x="15807" y="4253"/>
                    <a:pt x="15992" y="4345"/>
                    <a:pt x="16177" y="4438"/>
                  </a:cubicBezTo>
                  <a:cubicBezTo>
                    <a:pt x="16362" y="4530"/>
                    <a:pt x="16546" y="4715"/>
                    <a:pt x="16731" y="4900"/>
                  </a:cubicBezTo>
                  <a:cubicBezTo>
                    <a:pt x="16916" y="5177"/>
                    <a:pt x="17009" y="5362"/>
                    <a:pt x="17194" y="5639"/>
                  </a:cubicBezTo>
                  <a:lnTo>
                    <a:pt x="17471" y="5547"/>
                  </a:lnTo>
                  <a:lnTo>
                    <a:pt x="145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1034625" y="3575025"/>
              <a:ext cx="550025" cy="612400"/>
            </a:xfrm>
            <a:custGeom>
              <a:avLst/>
              <a:gdLst/>
              <a:ahLst/>
              <a:cxnLst/>
              <a:rect l="l" t="t" r="r" b="b"/>
              <a:pathLst>
                <a:path w="22001" h="24496" extrusionOk="0">
                  <a:moveTo>
                    <a:pt x="15622" y="0"/>
                  </a:moveTo>
                  <a:lnTo>
                    <a:pt x="15345" y="92"/>
                  </a:lnTo>
                  <a:cubicBezTo>
                    <a:pt x="15622" y="647"/>
                    <a:pt x="15622" y="1294"/>
                    <a:pt x="15437" y="1849"/>
                  </a:cubicBezTo>
                  <a:cubicBezTo>
                    <a:pt x="15345" y="2126"/>
                    <a:pt x="15068" y="2403"/>
                    <a:pt x="14513" y="2681"/>
                  </a:cubicBezTo>
                  <a:cubicBezTo>
                    <a:pt x="13496" y="3143"/>
                    <a:pt x="12387" y="3513"/>
                    <a:pt x="11278" y="3790"/>
                  </a:cubicBezTo>
                  <a:lnTo>
                    <a:pt x="5824" y="5639"/>
                  </a:lnTo>
                  <a:cubicBezTo>
                    <a:pt x="3669" y="6307"/>
                    <a:pt x="2291" y="6618"/>
                    <a:pt x="1641" y="6618"/>
                  </a:cubicBezTo>
                  <a:cubicBezTo>
                    <a:pt x="1483" y="6618"/>
                    <a:pt x="1367" y="6599"/>
                    <a:pt x="1295" y="6563"/>
                  </a:cubicBezTo>
                  <a:cubicBezTo>
                    <a:pt x="740" y="6193"/>
                    <a:pt x="463" y="5639"/>
                    <a:pt x="278" y="5084"/>
                  </a:cubicBezTo>
                  <a:lnTo>
                    <a:pt x="1" y="5084"/>
                  </a:lnTo>
                  <a:lnTo>
                    <a:pt x="1295" y="8966"/>
                  </a:lnTo>
                  <a:lnTo>
                    <a:pt x="16177" y="10353"/>
                  </a:lnTo>
                  <a:lnTo>
                    <a:pt x="5454" y="21537"/>
                  </a:lnTo>
                  <a:lnTo>
                    <a:pt x="6379" y="24495"/>
                  </a:lnTo>
                  <a:lnTo>
                    <a:pt x="6656" y="24310"/>
                  </a:lnTo>
                  <a:cubicBezTo>
                    <a:pt x="6471" y="23941"/>
                    <a:pt x="6379" y="23479"/>
                    <a:pt x="6379" y="23016"/>
                  </a:cubicBezTo>
                  <a:cubicBezTo>
                    <a:pt x="6379" y="22739"/>
                    <a:pt x="6564" y="22369"/>
                    <a:pt x="6748" y="22184"/>
                  </a:cubicBezTo>
                  <a:cubicBezTo>
                    <a:pt x="7211" y="21815"/>
                    <a:pt x="7580" y="21537"/>
                    <a:pt x="8135" y="21353"/>
                  </a:cubicBezTo>
                  <a:cubicBezTo>
                    <a:pt x="8690" y="21075"/>
                    <a:pt x="9522" y="20705"/>
                    <a:pt x="10631" y="20336"/>
                  </a:cubicBezTo>
                  <a:lnTo>
                    <a:pt x="16084" y="18579"/>
                  </a:lnTo>
                  <a:cubicBezTo>
                    <a:pt x="17286" y="18210"/>
                    <a:pt x="18118" y="17932"/>
                    <a:pt x="18765" y="17748"/>
                  </a:cubicBezTo>
                  <a:cubicBezTo>
                    <a:pt x="19227" y="17655"/>
                    <a:pt x="19782" y="17655"/>
                    <a:pt x="20336" y="17655"/>
                  </a:cubicBezTo>
                  <a:cubicBezTo>
                    <a:pt x="20614" y="17748"/>
                    <a:pt x="20983" y="17932"/>
                    <a:pt x="21168" y="18210"/>
                  </a:cubicBezTo>
                  <a:cubicBezTo>
                    <a:pt x="21446" y="18579"/>
                    <a:pt x="21630" y="18949"/>
                    <a:pt x="21723" y="19319"/>
                  </a:cubicBezTo>
                  <a:lnTo>
                    <a:pt x="22000" y="19319"/>
                  </a:lnTo>
                  <a:lnTo>
                    <a:pt x="20152" y="13865"/>
                  </a:lnTo>
                  <a:lnTo>
                    <a:pt x="19967" y="13958"/>
                  </a:lnTo>
                  <a:cubicBezTo>
                    <a:pt x="20152" y="14512"/>
                    <a:pt x="20244" y="15067"/>
                    <a:pt x="20152" y="15622"/>
                  </a:cubicBezTo>
                  <a:cubicBezTo>
                    <a:pt x="19967" y="16176"/>
                    <a:pt x="19597" y="16546"/>
                    <a:pt x="19042" y="16731"/>
                  </a:cubicBezTo>
                  <a:cubicBezTo>
                    <a:pt x="18118" y="17285"/>
                    <a:pt x="17009" y="17748"/>
                    <a:pt x="15900" y="18025"/>
                  </a:cubicBezTo>
                  <a:lnTo>
                    <a:pt x="8782" y="20428"/>
                  </a:lnTo>
                  <a:lnTo>
                    <a:pt x="18673" y="9983"/>
                  </a:lnTo>
                  <a:lnTo>
                    <a:pt x="2404" y="8504"/>
                  </a:lnTo>
                  <a:lnTo>
                    <a:pt x="11832" y="5361"/>
                  </a:lnTo>
                  <a:cubicBezTo>
                    <a:pt x="12849" y="5084"/>
                    <a:pt x="13589" y="4807"/>
                    <a:pt x="14051" y="4714"/>
                  </a:cubicBezTo>
                  <a:cubicBezTo>
                    <a:pt x="14852" y="4468"/>
                    <a:pt x="15448" y="4344"/>
                    <a:pt x="15865" y="4344"/>
                  </a:cubicBezTo>
                  <a:cubicBezTo>
                    <a:pt x="16074" y="4344"/>
                    <a:pt x="16238" y="4375"/>
                    <a:pt x="16362" y="4437"/>
                  </a:cubicBezTo>
                  <a:cubicBezTo>
                    <a:pt x="16824" y="4807"/>
                    <a:pt x="17101" y="5361"/>
                    <a:pt x="17286" y="5916"/>
                  </a:cubicBezTo>
                  <a:lnTo>
                    <a:pt x="17563" y="5916"/>
                  </a:lnTo>
                  <a:lnTo>
                    <a:pt x="15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995350" y="3159050"/>
              <a:ext cx="436775" cy="420600"/>
            </a:xfrm>
            <a:custGeom>
              <a:avLst/>
              <a:gdLst/>
              <a:ahLst/>
              <a:cxnLst/>
              <a:rect l="l" t="t" r="r" b="b"/>
              <a:pathLst>
                <a:path w="17471" h="16824" extrusionOk="0">
                  <a:moveTo>
                    <a:pt x="10261" y="6286"/>
                  </a:moveTo>
                  <a:lnTo>
                    <a:pt x="11185" y="12942"/>
                  </a:lnTo>
                  <a:lnTo>
                    <a:pt x="1387" y="10908"/>
                  </a:lnTo>
                  <a:lnTo>
                    <a:pt x="10261" y="6286"/>
                  </a:lnTo>
                  <a:close/>
                  <a:moveTo>
                    <a:pt x="15345" y="1"/>
                  </a:moveTo>
                  <a:lnTo>
                    <a:pt x="15067" y="93"/>
                  </a:lnTo>
                  <a:cubicBezTo>
                    <a:pt x="15160" y="555"/>
                    <a:pt x="15067" y="1110"/>
                    <a:pt x="14790" y="1572"/>
                  </a:cubicBezTo>
                  <a:cubicBezTo>
                    <a:pt x="14605" y="1942"/>
                    <a:pt x="14328" y="2219"/>
                    <a:pt x="13958" y="2404"/>
                  </a:cubicBezTo>
                  <a:cubicBezTo>
                    <a:pt x="13496" y="2681"/>
                    <a:pt x="12387" y="3328"/>
                    <a:pt x="10630" y="4253"/>
                  </a:cubicBezTo>
                  <a:lnTo>
                    <a:pt x="0" y="9799"/>
                  </a:lnTo>
                  <a:lnTo>
                    <a:pt x="555" y="13589"/>
                  </a:lnTo>
                  <a:lnTo>
                    <a:pt x="740" y="13589"/>
                  </a:lnTo>
                  <a:cubicBezTo>
                    <a:pt x="647" y="13127"/>
                    <a:pt x="647" y="12664"/>
                    <a:pt x="740" y="12295"/>
                  </a:cubicBezTo>
                  <a:cubicBezTo>
                    <a:pt x="925" y="12017"/>
                    <a:pt x="1202" y="11925"/>
                    <a:pt x="1572" y="11832"/>
                  </a:cubicBezTo>
                  <a:cubicBezTo>
                    <a:pt x="2958" y="11925"/>
                    <a:pt x="4252" y="12110"/>
                    <a:pt x="5546" y="12387"/>
                  </a:cubicBezTo>
                  <a:lnTo>
                    <a:pt x="11832" y="13774"/>
                  </a:lnTo>
                  <a:cubicBezTo>
                    <a:pt x="13034" y="13958"/>
                    <a:pt x="13958" y="14143"/>
                    <a:pt x="14605" y="14421"/>
                  </a:cubicBezTo>
                  <a:cubicBezTo>
                    <a:pt x="15160" y="14513"/>
                    <a:pt x="15714" y="14790"/>
                    <a:pt x="16176" y="15068"/>
                  </a:cubicBezTo>
                  <a:cubicBezTo>
                    <a:pt x="16454" y="15253"/>
                    <a:pt x="16731" y="15530"/>
                    <a:pt x="16916" y="15807"/>
                  </a:cubicBezTo>
                  <a:cubicBezTo>
                    <a:pt x="17008" y="16177"/>
                    <a:pt x="17101" y="16547"/>
                    <a:pt x="17193" y="16824"/>
                  </a:cubicBezTo>
                  <a:lnTo>
                    <a:pt x="17471" y="16824"/>
                  </a:lnTo>
                  <a:lnTo>
                    <a:pt x="16731" y="11648"/>
                  </a:lnTo>
                  <a:lnTo>
                    <a:pt x="16454" y="11740"/>
                  </a:lnTo>
                  <a:cubicBezTo>
                    <a:pt x="16639" y="12202"/>
                    <a:pt x="16639" y="12664"/>
                    <a:pt x="16454" y="13127"/>
                  </a:cubicBezTo>
                  <a:cubicBezTo>
                    <a:pt x="16454" y="13404"/>
                    <a:pt x="16084" y="13589"/>
                    <a:pt x="15622" y="13589"/>
                  </a:cubicBezTo>
                  <a:cubicBezTo>
                    <a:pt x="14328" y="13589"/>
                    <a:pt x="13034" y="13404"/>
                    <a:pt x="11740" y="13127"/>
                  </a:cubicBezTo>
                  <a:lnTo>
                    <a:pt x="10815" y="6009"/>
                  </a:lnTo>
                  <a:cubicBezTo>
                    <a:pt x="12017" y="5270"/>
                    <a:pt x="13311" y="4715"/>
                    <a:pt x="14605" y="4253"/>
                  </a:cubicBezTo>
                  <a:cubicBezTo>
                    <a:pt x="14975" y="4253"/>
                    <a:pt x="15252" y="4345"/>
                    <a:pt x="15437" y="4530"/>
                  </a:cubicBezTo>
                  <a:cubicBezTo>
                    <a:pt x="15622" y="4900"/>
                    <a:pt x="15714" y="5362"/>
                    <a:pt x="15807" y="5732"/>
                  </a:cubicBezTo>
                  <a:lnTo>
                    <a:pt x="16084" y="5732"/>
                  </a:lnTo>
                  <a:lnTo>
                    <a:pt x="153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976850" y="2879450"/>
              <a:ext cx="409050" cy="281950"/>
            </a:xfrm>
            <a:custGeom>
              <a:avLst/>
              <a:gdLst/>
              <a:ahLst/>
              <a:cxnLst/>
              <a:rect l="l" t="t" r="r" b="b"/>
              <a:pathLst>
                <a:path w="16362" h="11278" extrusionOk="0">
                  <a:moveTo>
                    <a:pt x="13219" y="0"/>
                  </a:moveTo>
                  <a:lnTo>
                    <a:pt x="13219" y="277"/>
                  </a:lnTo>
                  <a:cubicBezTo>
                    <a:pt x="15160" y="277"/>
                    <a:pt x="15992" y="2311"/>
                    <a:pt x="15992" y="6378"/>
                  </a:cubicBezTo>
                  <a:cubicBezTo>
                    <a:pt x="15807" y="6840"/>
                    <a:pt x="15345" y="7118"/>
                    <a:pt x="14883" y="7118"/>
                  </a:cubicBezTo>
                  <a:cubicBezTo>
                    <a:pt x="14099" y="7183"/>
                    <a:pt x="13314" y="7248"/>
                    <a:pt x="12497" y="7248"/>
                  </a:cubicBezTo>
                  <a:cubicBezTo>
                    <a:pt x="12159" y="7248"/>
                    <a:pt x="11815" y="7237"/>
                    <a:pt x="11463" y="7210"/>
                  </a:cubicBezTo>
                  <a:lnTo>
                    <a:pt x="5362" y="7210"/>
                  </a:lnTo>
                  <a:cubicBezTo>
                    <a:pt x="2589" y="7118"/>
                    <a:pt x="1018" y="6933"/>
                    <a:pt x="740" y="6563"/>
                  </a:cubicBezTo>
                  <a:cubicBezTo>
                    <a:pt x="371" y="6008"/>
                    <a:pt x="278" y="5454"/>
                    <a:pt x="278" y="4807"/>
                  </a:cubicBezTo>
                  <a:lnTo>
                    <a:pt x="1" y="4807"/>
                  </a:lnTo>
                  <a:lnTo>
                    <a:pt x="1" y="11092"/>
                  </a:lnTo>
                  <a:lnTo>
                    <a:pt x="186" y="11092"/>
                  </a:lnTo>
                  <a:cubicBezTo>
                    <a:pt x="186" y="10815"/>
                    <a:pt x="186" y="10538"/>
                    <a:pt x="186" y="10260"/>
                  </a:cubicBezTo>
                  <a:cubicBezTo>
                    <a:pt x="278" y="9798"/>
                    <a:pt x="555" y="9336"/>
                    <a:pt x="1018" y="9244"/>
                  </a:cubicBezTo>
                  <a:cubicBezTo>
                    <a:pt x="2077" y="8961"/>
                    <a:pt x="3136" y="8841"/>
                    <a:pt x="4195" y="8841"/>
                  </a:cubicBezTo>
                  <a:cubicBezTo>
                    <a:pt x="4523" y="8841"/>
                    <a:pt x="4850" y="8852"/>
                    <a:pt x="5177" y="8874"/>
                  </a:cubicBezTo>
                  <a:lnTo>
                    <a:pt x="11001" y="8966"/>
                  </a:lnTo>
                  <a:cubicBezTo>
                    <a:pt x="12110" y="8966"/>
                    <a:pt x="13219" y="9059"/>
                    <a:pt x="14328" y="9151"/>
                  </a:cubicBezTo>
                  <a:cubicBezTo>
                    <a:pt x="14606" y="9151"/>
                    <a:pt x="14975" y="9244"/>
                    <a:pt x="15253" y="9336"/>
                  </a:cubicBezTo>
                  <a:cubicBezTo>
                    <a:pt x="15437" y="9521"/>
                    <a:pt x="15622" y="9613"/>
                    <a:pt x="15715" y="9798"/>
                  </a:cubicBezTo>
                  <a:cubicBezTo>
                    <a:pt x="15807" y="9983"/>
                    <a:pt x="15900" y="10168"/>
                    <a:pt x="15992" y="10445"/>
                  </a:cubicBezTo>
                  <a:lnTo>
                    <a:pt x="15992" y="11277"/>
                  </a:lnTo>
                  <a:lnTo>
                    <a:pt x="16269" y="11277"/>
                  </a:lnTo>
                  <a:lnTo>
                    <a:pt x="16362" y="93"/>
                  </a:lnTo>
                  <a:lnTo>
                    <a:pt x="132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983800" y="2641425"/>
              <a:ext cx="425225" cy="208000"/>
            </a:xfrm>
            <a:custGeom>
              <a:avLst/>
              <a:gdLst/>
              <a:ahLst/>
              <a:cxnLst/>
              <a:rect l="l" t="t" r="r" b="b"/>
              <a:pathLst>
                <a:path w="17009" h="8320" extrusionOk="0">
                  <a:moveTo>
                    <a:pt x="740" y="0"/>
                  </a:moveTo>
                  <a:lnTo>
                    <a:pt x="0" y="6286"/>
                  </a:lnTo>
                  <a:lnTo>
                    <a:pt x="277" y="6286"/>
                  </a:lnTo>
                  <a:cubicBezTo>
                    <a:pt x="277" y="5731"/>
                    <a:pt x="462" y="5084"/>
                    <a:pt x="925" y="4622"/>
                  </a:cubicBezTo>
                  <a:cubicBezTo>
                    <a:pt x="1294" y="4437"/>
                    <a:pt x="1664" y="4345"/>
                    <a:pt x="2126" y="4345"/>
                  </a:cubicBezTo>
                  <a:cubicBezTo>
                    <a:pt x="3235" y="4437"/>
                    <a:pt x="4345" y="4437"/>
                    <a:pt x="5546" y="4622"/>
                  </a:cubicBezTo>
                  <a:lnTo>
                    <a:pt x="11277" y="5362"/>
                  </a:lnTo>
                  <a:cubicBezTo>
                    <a:pt x="12386" y="5454"/>
                    <a:pt x="13496" y="5639"/>
                    <a:pt x="14605" y="5824"/>
                  </a:cubicBezTo>
                  <a:cubicBezTo>
                    <a:pt x="14882" y="5916"/>
                    <a:pt x="15159" y="6009"/>
                    <a:pt x="15437" y="6193"/>
                  </a:cubicBezTo>
                  <a:cubicBezTo>
                    <a:pt x="15807" y="6471"/>
                    <a:pt x="16084" y="6841"/>
                    <a:pt x="16084" y="7303"/>
                  </a:cubicBezTo>
                  <a:cubicBezTo>
                    <a:pt x="16084" y="7672"/>
                    <a:pt x="15991" y="7950"/>
                    <a:pt x="15991" y="8227"/>
                  </a:cubicBezTo>
                  <a:lnTo>
                    <a:pt x="16269" y="8319"/>
                  </a:lnTo>
                  <a:lnTo>
                    <a:pt x="17008" y="2034"/>
                  </a:lnTo>
                  <a:lnTo>
                    <a:pt x="16731" y="2034"/>
                  </a:lnTo>
                  <a:cubicBezTo>
                    <a:pt x="16731" y="2681"/>
                    <a:pt x="16454" y="3236"/>
                    <a:pt x="16084" y="3698"/>
                  </a:cubicBezTo>
                  <a:cubicBezTo>
                    <a:pt x="15714" y="3883"/>
                    <a:pt x="15344" y="3975"/>
                    <a:pt x="14882" y="3975"/>
                  </a:cubicBezTo>
                  <a:cubicBezTo>
                    <a:pt x="13773" y="3975"/>
                    <a:pt x="12664" y="3883"/>
                    <a:pt x="11555" y="3698"/>
                  </a:cubicBezTo>
                  <a:lnTo>
                    <a:pt x="5731" y="3051"/>
                  </a:lnTo>
                  <a:cubicBezTo>
                    <a:pt x="3051" y="2681"/>
                    <a:pt x="1572" y="2311"/>
                    <a:pt x="1202" y="1849"/>
                  </a:cubicBezTo>
                  <a:cubicBezTo>
                    <a:pt x="925" y="1294"/>
                    <a:pt x="832" y="740"/>
                    <a:pt x="1017" y="93"/>
                  </a:cubicBezTo>
                  <a:lnTo>
                    <a:pt x="7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1030000" y="2334075"/>
              <a:ext cx="425225" cy="298125"/>
            </a:xfrm>
            <a:custGeom>
              <a:avLst/>
              <a:gdLst/>
              <a:ahLst/>
              <a:cxnLst/>
              <a:rect l="l" t="t" r="r" b="b"/>
              <a:pathLst>
                <a:path w="17009" h="11925" extrusionOk="0">
                  <a:moveTo>
                    <a:pt x="2219" y="0"/>
                  </a:moveTo>
                  <a:cubicBezTo>
                    <a:pt x="1295" y="1110"/>
                    <a:pt x="648" y="2404"/>
                    <a:pt x="371" y="3790"/>
                  </a:cubicBezTo>
                  <a:cubicBezTo>
                    <a:pt x="1" y="4992"/>
                    <a:pt x="93" y="6286"/>
                    <a:pt x="648" y="7395"/>
                  </a:cubicBezTo>
                  <a:cubicBezTo>
                    <a:pt x="1110" y="8412"/>
                    <a:pt x="2034" y="9152"/>
                    <a:pt x="3144" y="9336"/>
                  </a:cubicBezTo>
                  <a:cubicBezTo>
                    <a:pt x="3444" y="9406"/>
                    <a:pt x="3750" y="9440"/>
                    <a:pt x="4055" y="9440"/>
                  </a:cubicBezTo>
                  <a:cubicBezTo>
                    <a:pt x="4969" y="9440"/>
                    <a:pt x="5870" y="9128"/>
                    <a:pt x="6564" y="8505"/>
                  </a:cubicBezTo>
                  <a:cubicBezTo>
                    <a:pt x="7118" y="8135"/>
                    <a:pt x="7581" y="7673"/>
                    <a:pt x="8043" y="7210"/>
                  </a:cubicBezTo>
                  <a:cubicBezTo>
                    <a:pt x="8505" y="6748"/>
                    <a:pt x="8967" y="6286"/>
                    <a:pt x="9429" y="5824"/>
                  </a:cubicBezTo>
                  <a:cubicBezTo>
                    <a:pt x="9891" y="5269"/>
                    <a:pt x="10354" y="4900"/>
                    <a:pt x="10816" y="4530"/>
                  </a:cubicBezTo>
                  <a:cubicBezTo>
                    <a:pt x="11430" y="3839"/>
                    <a:pt x="12300" y="3466"/>
                    <a:pt x="13213" y="3466"/>
                  </a:cubicBezTo>
                  <a:cubicBezTo>
                    <a:pt x="13399" y="3466"/>
                    <a:pt x="13586" y="3482"/>
                    <a:pt x="13774" y="3513"/>
                  </a:cubicBezTo>
                  <a:cubicBezTo>
                    <a:pt x="14790" y="3605"/>
                    <a:pt x="15530" y="4252"/>
                    <a:pt x="15992" y="5084"/>
                  </a:cubicBezTo>
                  <a:cubicBezTo>
                    <a:pt x="16362" y="5916"/>
                    <a:pt x="16454" y="6933"/>
                    <a:pt x="16177" y="7857"/>
                  </a:cubicBezTo>
                  <a:cubicBezTo>
                    <a:pt x="15992" y="8874"/>
                    <a:pt x="15345" y="9706"/>
                    <a:pt x="14421" y="10261"/>
                  </a:cubicBezTo>
                  <a:cubicBezTo>
                    <a:pt x="13738" y="10576"/>
                    <a:pt x="13026" y="10742"/>
                    <a:pt x="12318" y="10742"/>
                  </a:cubicBezTo>
                  <a:cubicBezTo>
                    <a:pt x="11779" y="10742"/>
                    <a:pt x="11243" y="10645"/>
                    <a:pt x="10723" y="10446"/>
                  </a:cubicBezTo>
                  <a:lnTo>
                    <a:pt x="10631" y="10815"/>
                  </a:lnTo>
                  <a:cubicBezTo>
                    <a:pt x="11740" y="11278"/>
                    <a:pt x="13034" y="11647"/>
                    <a:pt x="14236" y="11925"/>
                  </a:cubicBezTo>
                  <a:cubicBezTo>
                    <a:pt x="14883" y="11462"/>
                    <a:pt x="15437" y="10815"/>
                    <a:pt x="15807" y="10168"/>
                  </a:cubicBezTo>
                  <a:cubicBezTo>
                    <a:pt x="16177" y="9429"/>
                    <a:pt x="16454" y="8689"/>
                    <a:pt x="16639" y="7857"/>
                  </a:cubicBezTo>
                  <a:cubicBezTo>
                    <a:pt x="17009" y="6563"/>
                    <a:pt x="16916" y="5177"/>
                    <a:pt x="16454" y="3975"/>
                  </a:cubicBezTo>
                  <a:cubicBezTo>
                    <a:pt x="15900" y="2774"/>
                    <a:pt x="14883" y="1942"/>
                    <a:pt x="13589" y="1757"/>
                  </a:cubicBezTo>
                  <a:cubicBezTo>
                    <a:pt x="13306" y="1686"/>
                    <a:pt x="13024" y="1656"/>
                    <a:pt x="12741" y="1656"/>
                  </a:cubicBezTo>
                  <a:cubicBezTo>
                    <a:pt x="12284" y="1656"/>
                    <a:pt x="11827" y="1735"/>
                    <a:pt x="11370" y="1849"/>
                  </a:cubicBezTo>
                  <a:cubicBezTo>
                    <a:pt x="10631" y="2126"/>
                    <a:pt x="9984" y="2496"/>
                    <a:pt x="9522" y="3051"/>
                  </a:cubicBezTo>
                  <a:cubicBezTo>
                    <a:pt x="8967" y="3513"/>
                    <a:pt x="8412" y="4068"/>
                    <a:pt x="7858" y="4622"/>
                  </a:cubicBezTo>
                  <a:cubicBezTo>
                    <a:pt x="7303" y="5269"/>
                    <a:pt x="6841" y="5824"/>
                    <a:pt x="6379" y="6286"/>
                  </a:cubicBezTo>
                  <a:cubicBezTo>
                    <a:pt x="5917" y="6841"/>
                    <a:pt x="5362" y="7210"/>
                    <a:pt x="4715" y="7488"/>
                  </a:cubicBezTo>
                  <a:cubicBezTo>
                    <a:pt x="4305" y="7664"/>
                    <a:pt x="3895" y="7728"/>
                    <a:pt x="3484" y="7728"/>
                  </a:cubicBezTo>
                  <a:cubicBezTo>
                    <a:pt x="3248" y="7728"/>
                    <a:pt x="3011" y="7706"/>
                    <a:pt x="2774" y="7673"/>
                  </a:cubicBezTo>
                  <a:cubicBezTo>
                    <a:pt x="2034" y="7488"/>
                    <a:pt x="1480" y="7026"/>
                    <a:pt x="1110" y="6379"/>
                  </a:cubicBezTo>
                  <a:cubicBezTo>
                    <a:pt x="648" y="5639"/>
                    <a:pt x="555" y="4807"/>
                    <a:pt x="833" y="4068"/>
                  </a:cubicBezTo>
                  <a:cubicBezTo>
                    <a:pt x="1018" y="3143"/>
                    <a:pt x="1572" y="2404"/>
                    <a:pt x="2404" y="1942"/>
                  </a:cubicBezTo>
                  <a:cubicBezTo>
                    <a:pt x="3086" y="1544"/>
                    <a:pt x="3803" y="1356"/>
                    <a:pt x="4533" y="1356"/>
                  </a:cubicBezTo>
                  <a:cubicBezTo>
                    <a:pt x="4991" y="1356"/>
                    <a:pt x="5454" y="1429"/>
                    <a:pt x="5917" y="1572"/>
                  </a:cubicBezTo>
                  <a:lnTo>
                    <a:pt x="6009" y="1295"/>
                  </a:lnTo>
                  <a:cubicBezTo>
                    <a:pt x="4807" y="740"/>
                    <a:pt x="3513" y="37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1092400" y="1915800"/>
              <a:ext cx="476075" cy="385950"/>
            </a:xfrm>
            <a:custGeom>
              <a:avLst/>
              <a:gdLst/>
              <a:ahLst/>
              <a:cxnLst/>
              <a:rect l="l" t="t" r="r" b="b"/>
              <a:pathLst>
                <a:path w="19043" h="15438" extrusionOk="0">
                  <a:moveTo>
                    <a:pt x="4715" y="1"/>
                  </a:moveTo>
                  <a:lnTo>
                    <a:pt x="1" y="12664"/>
                  </a:lnTo>
                  <a:lnTo>
                    <a:pt x="3143" y="13866"/>
                  </a:lnTo>
                  <a:lnTo>
                    <a:pt x="3143" y="13589"/>
                  </a:lnTo>
                  <a:cubicBezTo>
                    <a:pt x="1387" y="12942"/>
                    <a:pt x="1202" y="10816"/>
                    <a:pt x="2496" y="7211"/>
                  </a:cubicBezTo>
                  <a:lnTo>
                    <a:pt x="2496" y="7211"/>
                  </a:lnTo>
                  <a:lnTo>
                    <a:pt x="12479" y="10908"/>
                  </a:lnTo>
                  <a:cubicBezTo>
                    <a:pt x="13496" y="11278"/>
                    <a:pt x="14513" y="11740"/>
                    <a:pt x="15530" y="12202"/>
                  </a:cubicBezTo>
                  <a:cubicBezTo>
                    <a:pt x="15807" y="12387"/>
                    <a:pt x="16084" y="12572"/>
                    <a:pt x="16269" y="12757"/>
                  </a:cubicBezTo>
                  <a:cubicBezTo>
                    <a:pt x="16454" y="12942"/>
                    <a:pt x="16546" y="13219"/>
                    <a:pt x="16546" y="13404"/>
                  </a:cubicBezTo>
                  <a:cubicBezTo>
                    <a:pt x="16639" y="13681"/>
                    <a:pt x="16639" y="13958"/>
                    <a:pt x="16546" y="14236"/>
                  </a:cubicBezTo>
                  <a:cubicBezTo>
                    <a:pt x="16454" y="14605"/>
                    <a:pt x="16362" y="14883"/>
                    <a:pt x="16269" y="15253"/>
                  </a:cubicBezTo>
                  <a:lnTo>
                    <a:pt x="16454" y="15437"/>
                  </a:lnTo>
                  <a:lnTo>
                    <a:pt x="19042" y="8597"/>
                  </a:lnTo>
                  <a:lnTo>
                    <a:pt x="18765" y="8597"/>
                  </a:lnTo>
                  <a:cubicBezTo>
                    <a:pt x="18580" y="9059"/>
                    <a:pt x="18395" y="9429"/>
                    <a:pt x="18303" y="9614"/>
                  </a:cubicBezTo>
                  <a:cubicBezTo>
                    <a:pt x="18210" y="9891"/>
                    <a:pt x="18025" y="10076"/>
                    <a:pt x="17748" y="10261"/>
                  </a:cubicBezTo>
                  <a:cubicBezTo>
                    <a:pt x="17563" y="10446"/>
                    <a:pt x="17378" y="10538"/>
                    <a:pt x="17193" y="10538"/>
                  </a:cubicBezTo>
                  <a:cubicBezTo>
                    <a:pt x="15715" y="10446"/>
                    <a:pt x="14328" y="9984"/>
                    <a:pt x="13034" y="9429"/>
                  </a:cubicBezTo>
                  <a:lnTo>
                    <a:pt x="3143" y="5639"/>
                  </a:lnTo>
                  <a:cubicBezTo>
                    <a:pt x="4155" y="2684"/>
                    <a:pt x="5428" y="1233"/>
                    <a:pt x="6907" y="1233"/>
                  </a:cubicBezTo>
                  <a:cubicBezTo>
                    <a:pt x="7186" y="1233"/>
                    <a:pt x="7472" y="1285"/>
                    <a:pt x="7765" y="1387"/>
                  </a:cubicBezTo>
                  <a:lnTo>
                    <a:pt x="7858" y="1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1415925" y="1431925"/>
              <a:ext cx="483000" cy="449575"/>
            </a:xfrm>
            <a:custGeom>
              <a:avLst/>
              <a:gdLst/>
              <a:ahLst/>
              <a:cxnLst/>
              <a:rect l="l" t="t" r="r" b="b"/>
              <a:pathLst>
                <a:path w="19320" h="17983" extrusionOk="0">
                  <a:moveTo>
                    <a:pt x="1989" y="3157"/>
                  </a:moveTo>
                  <a:cubicBezTo>
                    <a:pt x="2065" y="3157"/>
                    <a:pt x="2142" y="3164"/>
                    <a:pt x="2219" y="3180"/>
                  </a:cubicBezTo>
                  <a:cubicBezTo>
                    <a:pt x="2866" y="3180"/>
                    <a:pt x="3421" y="3457"/>
                    <a:pt x="3975" y="3827"/>
                  </a:cubicBezTo>
                  <a:cubicBezTo>
                    <a:pt x="4622" y="4196"/>
                    <a:pt x="4992" y="4843"/>
                    <a:pt x="5177" y="5583"/>
                  </a:cubicBezTo>
                  <a:cubicBezTo>
                    <a:pt x="5362" y="6230"/>
                    <a:pt x="5269" y="7062"/>
                    <a:pt x="4900" y="7617"/>
                  </a:cubicBezTo>
                  <a:lnTo>
                    <a:pt x="5084" y="7709"/>
                  </a:lnTo>
                  <a:cubicBezTo>
                    <a:pt x="6378" y="7247"/>
                    <a:pt x="7580" y="6415"/>
                    <a:pt x="8505" y="5213"/>
                  </a:cubicBezTo>
                  <a:cubicBezTo>
                    <a:pt x="9983" y="6138"/>
                    <a:pt x="11185" y="7339"/>
                    <a:pt x="12202" y="8726"/>
                  </a:cubicBezTo>
                  <a:cubicBezTo>
                    <a:pt x="11065" y="9042"/>
                    <a:pt x="9885" y="9185"/>
                    <a:pt x="8691" y="9185"/>
                  </a:cubicBezTo>
                  <a:cubicBezTo>
                    <a:pt x="8138" y="9185"/>
                    <a:pt x="7582" y="9154"/>
                    <a:pt x="7026" y="9095"/>
                  </a:cubicBezTo>
                  <a:cubicBezTo>
                    <a:pt x="5639" y="8911"/>
                    <a:pt x="4345" y="8448"/>
                    <a:pt x="3143" y="7709"/>
                  </a:cubicBezTo>
                  <a:cubicBezTo>
                    <a:pt x="2311" y="7247"/>
                    <a:pt x="1572" y="6507"/>
                    <a:pt x="1110" y="5583"/>
                  </a:cubicBezTo>
                  <a:cubicBezTo>
                    <a:pt x="740" y="5028"/>
                    <a:pt x="648" y="4289"/>
                    <a:pt x="1017" y="3734"/>
                  </a:cubicBezTo>
                  <a:cubicBezTo>
                    <a:pt x="1248" y="3349"/>
                    <a:pt x="1608" y="3157"/>
                    <a:pt x="1989" y="3157"/>
                  </a:cubicBezTo>
                  <a:close/>
                  <a:moveTo>
                    <a:pt x="12941" y="10020"/>
                  </a:moveTo>
                  <a:lnTo>
                    <a:pt x="12941" y="10020"/>
                  </a:lnTo>
                  <a:cubicBezTo>
                    <a:pt x="13588" y="11591"/>
                    <a:pt x="13311" y="13347"/>
                    <a:pt x="12294" y="14642"/>
                  </a:cubicBezTo>
                  <a:cubicBezTo>
                    <a:pt x="11832" y="15474"/>
                    <a:pt x="11000" y="16028"/>
                    <a:pt x="9983" y="16213"/>
                  </a:cubicBezTo>
                  <a:cubicBezTo>
                    <a:pt x="9724" y="16284"/>
                    <a:pt x="9458" y="16318"/>
                    <a:pt x="9191" y="16318"/>
                  </a:cubicBezTo>
                  <a:cubicBezTo>
                    <a:pt x="8412" y="16318"/>
                    <a:pt x="7621" y="16024"/>
                    <a:pt x="6933" y="15474"/>
                  </a:cubicBezTo>
                  <a:cubicBezTo>
                    <a:pt x="5084" y="14364"/>
                    <a:pt x="3975" y="12331"/>
                    <a:pt x="4252" y="10112"/>
                  </a:cubicBezTo>
                  <a:lnTo>
                    <a:pt x="4252" y="10112"/>
                  </a:lnTo>
                  <a:cubicBezTo>
                    <a:pt x="5414" y="10577"/>
                    <a:pt x="6576" y="10782"/>
                    <a:pt x="7791" y="10782"/>
                  </a:cubicBezTo>
                  <a:cubicBezTo>
                    <a:pt x="8027" y="10782"/>
                    <a:pt x="8264" y="10774"/>
                    <a:pt x="8505" y="10759"/>
                  </a:cubicBezTo>
                  <a:cubicBezTo>
                    <a:pt x="9983" y="10759"/>
                    <a:pt x="11555" y="10482"/>
                    <a:pt x="12941" y="10020"/>
                  </a:cubicBezTo>
                  <a:close/>
                  <a:moveTo>
                    <a:pt x="9587" y="0"/>
                  </a:moveTo>
                  <a:cubicBezTo>
                    <a:pt x="9430" y="0"/>
                    <a:pt x="9295" y="69"/>
                    <a:pt x="9244" y="222"/>
                  </a:cubicBezTo>
                  <a:cubicBezTo>
                    <a:pt x="9059" y="591"/>
                    <a:pt x="8967" y="1054"/>
                    <a:pt x="9059" y="1423"/>
                  </a:cubicBezTo>
                  <a:cubicBezTo>
                    <a:pt x="9152" y="2440"/>
                    <a:pt x="8874" y="3549"/>
                    <a:pt x="8320" y="4474"/>
                  </a:cubicBezTo>
                  <a:cubicBezTo>
                    <a:pt x="7580" y="5675"/>
                    <a:pt x="6471" y="6692"/>
                    <a:pt x="5269" y="7432"/>
                  </a:cubicBezTo>
                  <a:cubicBezTo>
                    <a:pt x="5916" y="6507"/>
                    <a:pt x="6194" y="5491"/>
                    <a:pt x="6009" y="4381"/>
                  </a:cubicBezTo>
                  <a:cubicBezTo>
                    <a:pt x="5824" y="3549"/>
                    <a:pt x="5362" y="2902"/>
                    <a:pt x="4715" y="2440"/>
                  </a:cubicBezTo>
                  <a:cubicBezTo>
                    <a:pt x="4235" y="2097"/>
                    <a:pt x="3704" y="1907"/>
                    <a:pt x="3160" y="1907"/>
                  </a:cubicBezTo>
                  <a:cubicBezTo>
                    <a:pt x="2971" y="1907"/>
                    <a:pt x="2780" y="1930"/>
                    <a:pt x="2589" y="1978"/>
                  </a:cubicBezTo>
                  <a:cubicBezTo>
                    <a:pt x="1849" y="2163"/>
                    <a:pt x="1202" y="2625"/>
                    <a:pt x="832" y="3272"/>
                  </a:cubicBezTo>
                  <a:cubicBezTo>
                    <a:pt x="185" y="4196"/>
                    <a:pt x="0" y="5398"/>
                    <a:pt x="278" y="6507"/>
                  </a:cubicBezTo>
                  <a:cubicBezTo>
                    <a:pt x="648" y="7617"/>
                    <a:pt x="1387" y="8633"/>
                    <a:pt x="2404" y="9280"/>
                  </a:cubicBezTo>
                  <a:cubicBezTo>
                    <a:pt x="2866" y="9558"/>
                    <a:pt x="3421" y="9835"/>
                    <a:pt x="3883" y="10020"/>
                  </a:cubicBezTo>
                  <a:cubicBezTo>
                    <a:pt x="3605" y="11406"/>
                    <a:pt x="3605" y="12793"/>
                    <a:pt x="3883" y="14179"/>
                  </a:cubicBezTo>
                  <a:cubicBezTo>
                    <a:pt x="4160" y="15381"/>
                    <a:pt x="4900" y="16398"/>
                    <a:pt x="5916" y="17137"/>
                  </a:cubicBezTo>
                  <a:cubicBezTo>
                    <a:pt x="6673" y="17688"/>
                    <a:pt x="7635" y="17982"/>
                    <a:pt x="8573" y="17982"/>
                  </a:cubicBezTo>
                  <a:cubicBezTo>
                    <a:pt x="8895" y="17982"/>
                    <a:pt x="9214" y="17948"/>
                    <a:pt x="9521" y="17877"/>
                  </a:cubicBezTo>
                  <a:cubicBezTo>
                    <a:pt x="10908" y="17507"/>
                    <a:pt x="12017" y="16583"/>
                    <a:pt x="12757" y="15381"/>
                  </a:cubicBezTo>
                  <a:cubicBezTo>
                    <a:pt x="13866" y="13717"/>
                    <a:pt x="14235" y="11684"/>
                    <a:pt x="13681" y="9835"/>
                  </a:cubicBezTo>
                  <a:cubicBezTo>
                    <a:pt x="14975" y="9465"/>
                    <a:pt x="16269" y="8818"/>
                    <a:pt x="17286" y="7894"/>
                  </a:cubicBezTo>
                  <a:lnTo>
                    <a:pt x="19319" y="4936"/>
                  </a:lnTo>
                  <a:lnTo>
                    <a:pt x="19042" y="4843"/>
                  </a:lnTo>
                  <a:cubicBezTo>
                    <a:pt x="18395" y="5768"/>
                    <a:pt x="17471" y="6507"/>
                    <a:pt x="16546" y="6969"/>
                  </a:cubicBezTo>
                  <a:cubicBezTo>
                    <a:pt x="15437" y="7617"/>
                    <a:pt x="14328" y="8079"/>
                    <a:pt x="13126" y="8448"/>
                  </a:cubicBezTo>
                  <a:cubicBezTo>
                    <a:pt x="12109" y="6785"/>
                    <a:pt x="10723" y="5398"/>
                    <a:pt x="9152" y="4381"/>
                  </a:cubicBezTo>
                  <a:cubicBezTo>
                    <a:pt x="9521" y="3642"/>
                    <a:pt x="9891" y="2902"/>
                    <a:pt x="10076" y="2163"/>
                  </a:cubicBezTo>
                  <a:cubicBezTo>
                    <a:pt x="10261" y="1701"/>
                    <a:pt x="10353" y="1331"/>
                    <a:pt x="10353" y="869"/>
                  </a:cubicBezTo>
                  <a:cubicBezTo>
                    <a:pt x="10353" y="591"/>
                    <a:pt x="10261" y="314"/>
                    <a:pt x="9983" y="129"/>
                  </a:cubicBezTo>
                  <a:cubicBezTo>
                    <a:pt x="9859" y="46"/>
                    <a:pt x="9715" y="0"/>
                    <a:pt x="9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1799525" y="912900"/>
              <a:ext cx="441400" cy="443875"/>
            </a:xfrm>
            <a:custGeom>
              <a:avLst/>
              <a:gdLst/>
              <a:ahLst/>
              <a:cxnLst/>
              <a:rect l="l" t="t" r="r" b="b"/>
              <a:pathLst>
                <a:path w="17656" h="17755" extrusionOk="0">
                  <a:moveTo>
                    <a:pt x="8043" y="0"/>
                  </a:moveTo>
                  <a:cubicBezTo>
                    <a:pt x="7211" y="370"/>
                    <a:pt x="6379" y="739"/>
                    <a:pt x="5547" y="1202"/>
                  </a:cubicBezTo>
                  <a:cubicBezTo>
                    <a:pt x="4530" y="1756"/>
                    <a:pt x="3513" y="2496"/>
                    <a:pt x="2681" y="3235"/>
                  </a:cubicBezTo>
                  <a:cubicBezTo>
                    <a:pt x="1017" y="4714"/>
                    <a:pt x="1" y="6840"/>
                    <a:pt x="1" y="9059"/>
                  </a:cubicBezTo>
                  <a:cubicBezTo>
                    <a:pt x="93" y="11277"/>
                    <a:pt x="1017" y="13403"/>
                    <a:pt x="2589" y="14974"/>
                  </a:cubicBezTo>
                  <a:cubicBezTo>
                    <a:pt x="4068" y="16638"/>
                    <a:pt x="6101" y="17655"/>
                    <a:pt x="8320" y="17748"/>
                  </a:cubicBezTo>
                  <a:cubicBezTo>
                    <a:pt x="8436" y="17752"/>
                    <a:pt x="8551" y="17754"/>
                    <a:pt x="8667" y="17754"/>
                  </a:cubicBezTo>
                  <a:cubicBezTo>
                    <a:pt x="10851" y="17754"/>
                    <a:pt x="12928" y="16925"/>
                    <a:pt x="14421" y="15344"/>
                  </a:cubicBezTo>
                  <a:cubicBezTo>
                    <a:pt x="16084" y="13773"/>
                    <a:pt x="17286" y="11739"/>
                    <a:pt x="17656" y="9428"/>
                  </a:cubicBezTo>
                  <a:lnTo>
                    <a:pt x="17286" y="8874"/>
                  </a:lnTo>
                  <a:cubicBezTo>
                    <a:pt x="17101" y="9891"/>
                    <a:pt x="16731" y="11000"/>
                    <a:pt x="16269" y="11924"/>
                  </a:cubicBezTo>
                  <a:cubicBezTo>
                    <a:pt x="15715" y="13033"/>
                    <a:pt x="14883" y="13958"/>
                    <a:pt x="14051" y="14790"/>
                  </a:cubicBezTo>
                  <a:cubicBezTo>
                    <a:pt x="12955" y="15885"/>
                    <a:pt x="11463" y="16517"/>
                    <a:pt x="9965" y="16517"/>
                  </a:cubicBezTo>
                  <a:cubicBezTo>
                    <a:pt x="9693" y="16517"/>
                    <a:pt x="9421" y="16496"/>
                    <a:pt x="9152" y="16453"/>
                  </a:cubicBezTo>
                  <a:cubicBezTo>
                    <a:pt x="7211" y="16084"/>
                    <a:pt x="5362" y="15067"/>
                    <a:pt x="4068" y="13496"/>
                  </a:cubicBezTo>
                  <a:cubicBezTo>
                    <a:pt x="2589" y="12109"/>
                    <a:pt x="1665" y="10260"/>
                    <a:pt x="1295" y="8319"/>
                  </a:cubicBezTo>
                  <a:cubicBezTo>
                    <a:pt x="1110" y="6563"/>
                    <a:pt x="1757" y="4807"/>
                    <a:pt x="3143" y="3605"/>
                  </a:cubicBezTo>
                  <a:cubicBezTo>
                    <a:pt x="4068" y="2681"/>
                    <a:pt x="5177" y="1941"/>
                    <a:pt x="6471" y="1571"/>
                  </a:cubicBezTo>
                  <a:cubicBezTo>
                    <a:pt x="6711" y="1534"/>
                    <a:pt x="6955" y="1516"/>
                    <a:pt x="7200" y="1516"/>
                  </a:cubicBezTo>
                  <a:cubicBezTo>
                    <a:pt x="8176" y="1516"/>
                    <a:pt x="9152" y="1812"/>
                    <a:pt x="9891" y="2403"/>
                  </a:cubicBezTo>
                  <a:lnTo>
                    <a:pt x="10169" y="2218"/>
                  </a:lnTo>
                  <a:lnTo>
                    <a:pt x="80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2127675" y="668525"/>
              <a:ext cx="434475" cy="424375"/>
            </a:xfrm>
            <a:custGeom>
              <a:avLst/>
              <a:gdLst/>
              <a:ahLst/>
              <a:cxnLst/>
              <a:rect l="l" t="t" r="r" b="b"/>
              <a:pathLst>
                <a:path w="17379" h="16975" extrusionOk="0">
                  <a:moveTo>
                    <a:pt x="7512" y="927"/>
                  </a:moveTo>
                  <a:cubicBezTo>
                    <a:pt x="8127" y="927"/>
                    <a:pt x="8743" y="1040"/>
                    <a:pt x="9336" y="1271"/>
                  </a:cubicBezTo>
                  <a:cubicBezTo>
                    <a:pt x="11277" y="2010"/>
                    <a:pt x="12849" y="3397"/>
                    <a:pt x="13958" y="5061"/>
                  </a:cubicBezTo>
                  <a:cubicBezTo>
                    <a:pt x="15160" y="6725"/>
                    <a:pt x="15807" y="8666"/>
                    <a:pt x="15807" y="10699"/>
                  </a:cubicBezTo>
                  <a:cubicBezTo>
                    <a:pt x="15714" y="12456"/>
                    <a:pt x="14698" y="14119"/>
                    <a:pt x="13219" y="15044"/>
                  </a:cubicBezTo>
                  <a:cubicBezTo>
                    <a:pt x="12267" y="15758"/>
                    <a:pt x="11123" y="16127"/>
                    <a:pt x="9986" y="16127"/>
                  </a:cubicBezTo>
                  <a:cubicBezTo>
                    <a:pt x="9356" y="16127"/>
                    <a:pt x="8728" y="16014"/>
                    <a:pt x="8135" y="15783"/>
                  </a:cubicBezTo>
                  <a:cubicBezTo>
                    <a:pt x="6194" y="15044"/>
                    <a:pt x="4622" y="13657"/>
                    <a:pt x="3605" y="11901"/>
                  </a:cubicBezTo>
                  <a:cubicBezTo>
                    <a:pt x="2404" y="10330"/>
                    <a:pt x="1757" y="8296"/>
                    <a:pt x="1757" y="6262"/>
                  </a:cubicBezTo>
                  <a:cubicBezTo>
                    <a:pt x="1849" y="4506"/>
                    <a:pt x="2773" y="2935"/>
                    <a:pt x="4345" y="2010"/>
                  </a:cubicBezTo>
                  <a:cubicBezTo>
                    <a:pt x="5297" y="1297"/>
                    <a:pt x="6402" y="927"/>
                    <a:pt x="7512" y="927"/>
                  </a:cubicBezTo>
                  <a:close/>
                  <a:moveTo>
                    <a:pt x="8784" y="1"/>
                  </a:moveTo>
                  <a:cubicBezTo>
                    <a:pt x="7080" y="1"/>
                    <a:pt x="5411" y="558"/>
                    <a:pt x="4068" y="1548"/>
                  </a:cubicBezTo>
                  <a:cubicBezTo>
                    <a:pt x="2126" y="2658"/>
                    <a:pt x="740" y="4599"/>
                    <a:pt x="370" y="6817"/>
                  </a:cubicBezTo>
                  <a:cubicBezTo>
                    <a:pt x="0" y="8943"/>
                    <a:pt x="555" y="11162"/>
                    <a:pt x="1849" y="12918"/>
                  </a:cubicBezTo>
                  <a:cubicBezTo>
                    <a:pt x="3051" y="14859"/>
                    <a:pt x="4899" y="16245"/>
                    <a:pt x="7118" y="16800"/>
                  </a:cubicBezTo>
                  <a:cubicBezTo>
                    <a:pt x="7680" y="16917"/>
                    <a:pt x="8247" y="16975"/>
                    <a:pt x="8812" y="16975"/>
                  </a:cubicBezTo>
                  <a:cubicBezTo>
                    <a:pt x="10477" y="16975"/>
                    <a:pt x="12115" y="16472"/>
                    <a:pt x="13496" y="15506"/>
                  </a:cubicBezTo>
                  <a:cubicBezTo>
                    <a:pt x="15437" y="14304"/>
                    <a:pt x="16731" y="12363"/>
                    <a:pt x="17101" y="10145"/>
                  </a:cubicBezTo>
                  <a:cubicBezTo>
                    <a:pt x="17378" y="7926"/>
                    <a:pt x="16824" y="5708"/>
                    <a:pt x="15529" y="3859"/>
                  </a:cubicBezTo>
                  <a:cubicBezTo>
                    <a:pt x="14420" y="2010"/>
                    <a:pt x="12479" y="624"/>
                    <a:pt x="10353" y="162"/>
                  </a:cubicBezTo>
                  <a:cubicBezTo>
                    <a:pt x="9832" y="53"/>
                    <a:pt x="9306" y="1"/>
                    <a:pt x="8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2492800" y="487675"/>
              <a:ext cx="427525" cy="439100"/>
            </a:xfrm>
            <a:custGeom>
              <a:avLst/>
              <a:gdLst/>
              <a:ahLst/>
              <a:cxnLst/>
              <a:rect l="l" t="t" r="r" b="b"/>
              <a:pathLst>
                <a:path w="17101" h="17564" extrusionOk="0">
                  <a:moveTo>
                    <a:pt x="5824" y="1"/>
                  </a:moveTo>
                  <a:lnTo>
                    <a:pt x="0" y="2589"/>
                  </a:lnTo>
                  <a:lnTo>
                    <a:pt x="185" y="2866"/>
                  </a:lnTo>
                  <a:cubicBezTo>
                    <a:pt x="462" y="2682"/>
                    <a:pt x="740" y="2589"/>
                    <a:pt x="1017" y="2497"/>
                  </a:cubicBezTo>
                  <a:cubicBezTo>
                    <a:pt x="1171" y="2435"/>
                    <a:pt x="1325" y="2404"/>
                    <a:pt x="1476" y="2404"/>
                  </a:cubicBezTo>
                  <a:cubicBezTo>
                    <a:pt x="1777" y="2404"/>
                    <a:pt x="2065" y="2528"/>
                    <a:pt x="2311" y="2774"/>
                  </a:cubicBezTo>
                  <a:cubicBezTo>
                    <a:pt x="3143" y="3883"/>
                    <a:pt x="3882" y="5177"/>
                    <a:pt x="4345" y="6471"/>
                  </a:cubicBezTo>
                  <a:lnTo>
                    <a:pt x="6748" y="11740"/>
                  </a:lnTo>
                  <a:cubicBezTo>
                    <a:pt x="7302" y="12757"/>
                    <a:pt x="7672" y="13774"/>
                    <a:pt x="8042" y="14791"/>
                  </a:cubicBezTo>
                  <a:cubicBezTo>
                    <a:pt x="8134" y="15160"/>
                    <a:pt x="8227" y="15438"/>
                    <a:pt x="8227" y="15715"/>
                  </a:cubicBezTo>
                  <a:cubicBezTo>
                    <a:pt x="8227" y="15992"/>
                    <a:pt x="8134" y="16177"/>
                    <a:pt x="8042" y="16362"/>
                  </a:cubicBezTo>
                  <a:cubicBezTo>
                    <a:pt x="7950" y="16547"/>
                    <a:pt x="7765" y="16732"/>
                    <a:pt x="7580" y="16824"/>
                  </a:cubicBezTo>
                  <a:cubicBezTo>
                    <a:pt x="7395" y="17009"/>
                    <a:pt x="7118" y="17101"/>
                    <a:pt x="6840" y="17286"/>
                  </a:cubicBezTo>
                  <a:lnTo>
                    <a:pt x="6933" y="17564"/>
                  </a:lnTo>
                  <a:lnTo>
                    <a:pt x="17101" y="12849"/>
                  </a:lnTo>
                  <a:lnTo>
                    <a:pt x="15714" y="9799"/>
                  </a:lnTo>
                  <a:lnTo>
                    <a:pt x="15437" y="9984"/>
                  </a:lnTo>
                  <a:cubicBezTo>
                    <a:pt x="16269" y="11648"/>
                    <a:pt x="14882" y="13404"/>
                    <a:pt x="11185" y="15068"/>
                  </a:cubicBezTo>
                  <a:cubicBezTo>
                    <a:pt x="10723" y="15068"/>
                    <a:pt x="10260" y="14791"/>
                    <a:pt x="10076" y="14421"/>
                  </a:cubicBezTo>
                  <a:cubicBezTo>
                    <a:pt x="9428" y="13404"/>
                    <a:pt x="8874" y="12480"/>
                    <a:pt x="8504" y="11370"/>
                  </a:cubicBezTo>
                  <a:lnTo>
                    <a:pt x="5916" y="5824"/>
                  </a:lnTo>
                  <a:cubicBezTo>
                    <a:pt x="4714" y="3329"/>
                    <a:pt x="4252" y="1850"/>
                    <a:pt x="4529" y="1387"/>
                  </a:cubicBezTo>
                  <a:cubicBezTo>
                    <a:pt x="4807" y="833"/>
                    <a:pt x="5269" y="463"/>
                    <a:pt x="5916" y="278"/>
                  </a:cubicBezTo>
                  <a:lnTo>
                    <a:pt x="58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2862525" y="330825"/>
              <a:ext cx="432175" cy="425900"/>
            </a:xfrm>
            <a:custGeom>
              <a:avLst/>
              <a:gdLst/>
              <a:ahLst/>
              <a:cxnLst/>
              <a:rect l="l" t="t" r="r" b="b"/>
              <a:pathLst>
                <a:path w="17287" h="17036" extrusionOk="0">
                  <a:moveTo>
                    <a:pt x="8241" y="729"/>
                  </a:moveTo>
                  <a:cubicBezTo>
                    <a:pt x="9419" y="729"/>
                    <a:pt x="10569" y="1099"/>
                    <a:pt x="11555" y="1838"/>
                  </a:cubicBezTo>
                  <a:cubicBezTo>
                    <a:pt x="13126" y="3132"/>
                    <a:pt x="14236" y="4888"/>
                    <a:pt x="14698" y="6830"/>
                  </a:cubicBezTo>
                  <a:cubicBezTo>
                    <a:pt x="15345" y="8771"/>
                    <a:pt x="15345" y="10897"/>
                    <a:pt x="14698" y="12838"/>
                  </a:cubicBezTo>
                  <a:cubicBezTo>
                    <a:pt x="14143" y="14502"/>
                    <a:pt x="12664" y="15703"/>
                    <a:pt x="10908" y="16073"/>
                  </a:cubicBezTo>
                  <a:cubicBezTo>
                    <a:pt x="10323" y="16289"/>
                    <a:pt x="9727" y="16391"/>
                    <a:pt x="9138" y="16391"/>
                  </a:cubicBezTo>
                  <a:cubicBezTo>
                    <a:pt x="7960" y="16391"/>
                    <a:pt x="6810" y="15981"/>
                    <a:pt x="5824" y="15241"/>
                  </a:cubicBezTo>
                  <a:cubicBezTo>
                    <a:pt x="4253" y="13947"/>
                    <a:pt x="3143" y="12191"/>
                    <a:pt x="2681" y="10250"/>
                  </a:cubicBezTo>
                  <a:cubicBezTo>
                    <a:pt x="2034" y="8309"/>
                    <a:pt x="2034" y="6183"/>
                    <a:pt x="2681" y="4334"/>
                  </a:cubicBezTo>
                  <a:cubicBezTo>
                    <a:pt x="3328" y="2578"/>
                    <a:pt x="4715" y="1376"/>
                    <a:pt x="6471" y="1006"/>
                  </a:cubicBezTo>
                  <a:cubicBezTo>
                    <a:pt x="7057" y="821"/>
                    <a:pt x="7652" y="729"/>
                    <a:pt x="8241" y="729"/>
                  </a:cubicBezTo>
                  <a:close/>
                  <a:moveTo>
                    <a:pt x="8895" y="0"/>
                  </a:moveTo>
                  <a:cubicBezTo>
                    <a:pt x="8032" y="0"/>
                    <a:pt x="7152" y="145"/>
                    <a:pt x="6286" y="452"/>
                  </a:cubicBezTo>
                  <a:cubicBezTo>
                    <a:pt x="4160" y="914"/>
                    <a:pt x="2312" y="2300"/>
                    <a:pt x="1202" y="4334"/>
                  </a:cubicBezTo>
                  <a:cubicBezTo>
                    <a:pt x="186" y="6275"/>
                    <a:pt x="1" y="8493"/>
                    <a:pt x="740" y="10619"/>
                  </a:cubicBezTo>
                  <a:cubicBezTo>
                    <a:pt x="1295" y="12838"/>
                    <a:pt x="2681" y="14687"/>
                    <a:pt x="4622" y="15888"/>
                  </a:cubicBezTo>
                  <a:cubicBezTo>
                    <a:pt x="5846" y="16645"/>
                    <a:pt x="7216" y="17036"/>
                    <a:pt x="8617" y="17036"/>
                  </a:cubicBezTo>
                  <a:cubicBezTo>
                    <a:pt x="9439" y="17036"/>
                    <a:pt x="10272" y="16901"/>
                    <a:pt x="11093" y="16628"/>
                  </a:cubicBezTo>
                  <a:cubicBezTo>
                    <a:pt x="13219" y="16073"/>
                    <a:pt x="15068" y="14687"/>
                    <a:pt x="16084" y="12653"/>
                  </a:cubicBezTo>
                  <a:cubicBezTo>
                    <a:pt x="17101" y="10619"/>
                    <a:pt x="17286" y="8309"/>
                    <a:pt x="16547" y="6183"/>
                  </a:cubicBezTo>
                  <a:cubicBezTo>
                    <a:pt x="15728" y="2463"/>
                    <a:pt x="12455" y="0"/>
                    <a:pt x="88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3324700" y="258675"/>
              <a:ext cx="420600" cy="423150"/>
            </a:xfrm>
            <a:custGeom>
              <a:avLst/>
              <a:gdLst/>
              <a:ahLst/>
              <a:cxnLst/>
              <a:rect l="l" t="t" r="r" b="b"/>
              <a:pathLst>
                <a:path w="16824" h="16926" extrusionOk="0">
                  <a:moveTo>
                    <a:pt x="6272" y="520"/>
                  </a:moveTo>
                  <a:cubicBezTo>
                    <a:pt x="8437" y="520"/>
                    <a:pt x="9644" y="1561"/>
                    <a:pt x="9891" y="3707"/>
                  </a:cubicBezTo>
                  <a:cubicBezTo>
                    <a:pt x="10076" y="4724"/>
                    <a:pt x="9706" y="5741"/>
                    <a:pt x="8967" y="6480"/>
                  </a:cubicBezTo>
                  <a:cubicBezTo>
                    <a:pt x="8227" y="7220"/>
                    <a:pt x="7211" y="7682"/>
                    <a:pt x="6194" y="7774"/>
                  </a:cubicBezTo>
                  <a:lnTo>
                    <a:pt x="4715" y="7867"/>
                  </a:lnTo>
                  <a:lnTo>
                    <a:pt x="3883" y="749"/>
                  </a:lnTo>
                  <a:lnTo>
                    <a:pt x="5454" y="565"/>
                  </a:lnTo>
                  <a:cubicBezTo>
                    <a:pt x="5740" y="535"/>
                    <a:pt x="6013" y="520"/>
                    <a:pt x="6272" y="520"/>
                  </a:cubicBezTo>
                  <a:close/>
                  <a:moveTo>
                    <a:pt x="6967" y="0"/>
                  </a:moveTo>
                  <a:cubicBezTo>
                    <a:pt x="6470" y="0"/>
                    <a:pt x="5935" y="34"/>
                    <a:pt x="5362" y="102"/>
                  </a:cubicBezTo>
                  <a:lnTo>
                    <a:pt x="1" y="657"/>
                  </a:lnTo>
                  <a:lnTo>
                    <a:pt x="1" y="934"/>
                  </a:lnTo>
                  <a:cubicBezTo>
                    <a:pt x="174" y="909"/>
                    <a:pt x="341" y="898"/>
                    <a:pt x="503" y="898"/>
                  </a:cubicBezTo>
                  <a:cubicBezTo>
                    <a:pt x="945" y="898"/>
                    <a:pt x="1351" y="984"/>
                    <a:pt x="1757" y="1119"/>
                  </a:cubicBezTo>
                  <a:cubicBezTo>
                    <a:pt x="1942" y="1304"/>
                    <a:pt x="2127" y="1581"/>
                    <a:pt x="2312" y="2136"/>
                  </a:cubicBezTo>
                  <a:cubicBezTo>
                    <a:pt x="2589" y="3245"/>
                    <a:pt x="2774" y="4447"/>
                    <a:pt x="2774" y="5556"/>
                  </a:cubicBezTo>
                  <a:lnTo>
                    <a:pt x="3421" y="11472"/>
                  </a:lnTo>
                  <a:cubicBezTo>
                    <a:pt x="3606" y="12489"/>
                    <a:pt x="3698" y="13228"/>
                    <a:pt x="3698" y="13783"/>
                  </a:cubicBezTo>
                  <a:cubicBezTo>
                    <a:pt x="3791" y="14984"/>
                    <a:pt x="3698" y="15816"/>
                    <a:pt x="3421" y="16094"/>
                  </a:cubicBezTo>
                  <a:cubicBezTo>
                    <a:pt x="2959" y="16463"/>
                    <a:pt x="2404" y="16648"/>
                    <a:pt x="1757" y="16648"/>
                  </a:cubicBezTo>
                  <a:lnTo>
                    <a:pt x="1757" y="16926"/>
                  </a:lnTo>
                  <a:lnTo>
                    <a:pt x="8043" y="16278"/>
                  </a:lnTo>
                  <a:lnTo>
                    <a:pt x="7950" y="16001"/>
                  </a:lnTo>
                  <a:cubicBezTo>
                    <a:pt x="7788" y="16024"/>
                    <a:pt x="7632" y="16036"/>
                    <a:pt x="7481" y="16036"/>
                  </a:cubicBezTo>
                  <a:cubicBezTo>
                    <a:pt x="7026" y="16036"/>
                    <a:pt x="6610" y="15932"/>
                    <a:pt x="6194" y="15724"/>
                  </a:cubicBezTo>
                  <a:cubicBezTo>
                    <a:pt x="5917" y="15447"/>
                    <a:pt x="5639" y="15077"/>
                    <a:pt x="5639" y="14615"/>
                  </a:cubicBezTo>
                  <a:cubicBezTo>
                    <a:pt x="5362" y="13505"/>
                    <a:pt x="5177" y="12396"/>
                    <a:pt x="5085" y="11287"/>
                  </a:cubicBezTo>
                  <a:lnTo>
                    <a:pt x="4807" y="8329"/>
                  </a:lnTo>
                  <a:cubicBezTo>
                    <a:pt x="5454" y="8329"/>
                    <a:pt x="6194" y="8514"/>
                    <a:pt x="6841" y="8791"/>
                  </a:cubicBezTo>
                  <a:cubicBezTo>
                    <a:pt x="7488" y="9161"/>
                    <a:pt x="8043" y="9623"/>
                    <a:pt x="8505" y="10178"/>
                  </a:cubicBezTo>
                  <a:cubicBezTo>
                    <a:pt x="8967" y="10732"/>
                    <a:pt x="9521" y="11379"/>
                    <a:pt x="9984" y="12026"/>
                  </a:cubicBezTo>
                  <a:cubicBezTo>
                    <a:pt x="10446" y="12674"/>
                    <a:pt x="10816" y="13228"/>
                    <a:pt x="11185" y="13783"/>
                  </a:cubicBezTo>
                  <a:cubicBezTo>
                    <a:pt x="11555" y="14337"/>
                    <a:pt x="11925" y="14800"/>
                    <a:pt x="12387" y="15169"/>
                  </a:cubicBezTo>
                  <a:cubicBezTo>
                    <a:pt x="12664" y="15539"/>
                    <a:pt x="13126" y="15631"/>
                    <a:pt x="13589" y="15631"/>
                  </a:cubicBezTo>
                  <a:lnTo>
                    <a:pt x="16824" y="15262"/>
                  </a:lnTo>
                  <a:lnTo>
                    <a:pt x="16731" y="15077"/>
                  </a:lnTo>
                  <a:cubicBezTo>
                    <a:pt x="16639" y="15083"/>
                    <a:pt x="16546" y="15085"/>
                    <a:pt x="16454" y="15085"/>
                  </a:cubicBezTo>
                  <a:cubicBezTo>
                    <a:pt x="15081" y="15085"/>
                    <a:pt x="13814" y="14441"/>
                    <a:pt x="13034" y="13228"/>
                  </a:cubicBezTo>
                  <a:cubicBezTo>
                    <a:pt x="12479" y="12674"/>
                    <a:pt x="12017" y="12026"/>
                    <a:pt x="11555" y="11379"/>
                  </a:cubicBezTo>
                  <a:cubicBezTo>
                    <a:pt x="10723" y="9993"/>
                    <a:pt x="9521" y="8791"/>
                    <a:pt x="8043" y="8052"/>
                  </a:cubicBezTo>
                  <a:cubicBezTo>
                    <a:pt x="9152" y="7774"/>
                    <a:pt x="10076" y="7220"/>
                    <a:pt x="10816" y="6388"/>
                  </a:cubicBezTo>
                  <a:cubicBezTo>
                    <a:pt x="11463" y="5556"/>
                    <a:pt x="11832" y="4447"/>
                    <a:pt x="11647" y="3338"/>
                  </a:cubicBezTo>
                  <a:cubicBezTo>
                    <a:pt x="11411" y="1132"/>
                    <a:pt x="9832" y="0"/>
                    <a:pt x="69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3731425" y="240425"/>
              <a:ext cx="286575" cy="413675"/>
            </a:xfrm>
            <a:custGeom>
              <a:avLst/>
              <a:gdLst/>
              <a:ahLst/>
              <a:cxnLst/>
              <a:rect l="l" t="t" r="r" b="b"/>
              <a:pathLst>
                <a:path w="11463" h="16547" extrusionOk="0">
                  <a:moveTo>
                    <a:pt x="555" y="0"/>
                  </a:moveTo>
                  <a:lnTo>
                    <a:pt x="555" y="185"/>
                  </a:lnTo>
                  <a:cubicBezTo>
                    <a:pt x="1109" y="185"/>
                    <a:pt x="1756" y="370"/>
                    <a:pt x="2219" y="740"/>
                  </a:cubicBezTo>
                  <a:cubicBezTo>
                    <a:pt x="2496" y="1017"/>
                    <a:pt x="2588" y="1479"/>
                    <a:pt x="2588" y="1849"/>
                  </a:cubicBezTo>
                  <a:cubicBezTo>
                    <a:pt x="2681" y="3051"/>
                    <a:pt x="2773" y="4160"/>
                    <a:pt x="2681" y="5362"/>
                  </a:cubicBezTo>
                  <a:lnTo>
                    <a:pt x="2496" y="11093"/>
                  </a:lnTo>
                  <a:cubicBezTo>
                    <a:pt x="2404" y="13866"/>
                    <a:pt x="2219" y="15345"/>
                    <a:pt x="1756" y="15622"/>
                  </a:cubicBezTo>
                  <a:cubicBezTo>
                    <a:pt x="1374" y="15928"/>
                    <a:pt x="864" y="16108"/>
                    <a:pt x="385" y="16108"/>
                  </a:cubicBezTo>
                  <a:cubicBezTo>
                    <a:pt x="286" y="16108"/>
                    <a:pt x="188" y="16100"/>
                    <a:pt x="93" y="16084"/>
                  </a:cubicBezTo>
                  <a:lnTo>
                    <a:pt x="0" y="16361"/>
                  </a:lnTo>
                  <a:lnTo>
                    <a:pt x="7025" y="16546"/>
                  </a:lnTo>
                  <a:lnTo>
                    <a:pt x="7025" y="16269"/>
                  </a:lnTo>
                  <a:cubicBezTo>
                    <a:pt x="6471" y="16269"/>
                    <a:pt x="5824" y="16177"/>
                    <a:pt x="5177" y="15992"/>
                  </a:cubicBezTo>
                  <a:cubicBezTo>
                    <a:pt x="4992" y="15992"/>
                    <a:pt x="4807" y="15807"/>
                    <a:pt x="4714" y="15622"/>
                  </a:cubicBezTo>
                  <a:cubicBezTo>
                    <a:pt x="4622" y="15437"/>
                    <a:pt x="4530" y="15252"/>
                    <a:pt x="4437" y="15067"/>
                  </a:cubicBezTo>
                  <a:cubicBezTo>
                    <a:pt x="4160" y="13773"/>
                    <a:pt x="4067" y="12479"/>
                    <a:pt x="4252" y="11185"/>
                  </a:cubicBezTo>
                  <a:lnTo>
                    <a:pt x="4252" y="8504"/>
                  </a:lnTo>
                  <a:cubicBezTo>
                    <a:pt x="5177" y="8504"/>
                    <a:pt x="6008" y="8597"/>
                    <a:pt x="6840" y="8874"/>
                  </a:cubicBezTo>
                  <a:cubicBezTo>
                    <a:pt x="7303" y="8967"/>
                    <a:pt x="7672" y="9244"/>
                    <a:pt x="7857" y="9614"/>
                  </a:cubicBezTo>
                  <a:cubicBezTo>
                    <a:pt x="8042" y="10076"/>
                    <a:pt x="8134" y="10630"/>
                    <a:pt x="8042" y="11093"/>
                  </a:cubicBezTo>
                  <a:lnTo>
                    <a:pt x="8319" y="11185"/>
                  </a:lnTo>
                  <a:lnTo>
                    <a:pt x="8504" y="5454"/>
                  </a:lnTo>
                  <a:lnTo>
                    <a:pt x="8227" y="5454"/>
                  </a:lnTo>
                  <a:cubicBezTo>
                    <a:pt x="8227" y="5916"/>
                    <a:pt x="8227" y="6286"/>
                    <a:pt x="8134" y="6656"/>
                  </a:cubicBezTo>
                  <a:cubicBezTo>
                    <a:pt x="8042" y="7025"/>
                    <a:pt x="7857" y="7210"/>
                    <a:pt x="7580" y="7395"/>
                  </a:cubicBezTo>
                  <a:cubicBezTo>
                    <a:pt x="7210" y="7673"/>
                    <a:pt x="6840" y="7857"/>
                    <a:pt x="6471" y="7857"/>
                  </a:cubicBezTo>
                  <a:cubicBezTo>
                    <a:pt x="5916" y="7950"/>
                    <a:pt x="5177" y="7950"/>
                    <a:pt x="4345" y="7950"/>
                  </a:cubicBezTo>
                  <a:lnTo>
                    <a:pt x="4530" y="555"/>
                  </a:lnTo>
                  <a:cubicBezTo>
                    <a:pt x="6193" y="555"/>
                    <a:pt x="7950" y="740"/>
                    <a:pt x="9521" y="1295"/>
                  </a:cubicBezTo>
                  <a:cubicBezTo>
                    <a:pt x="10538" y="1572"/>
                    <a:pt x="11185" y="2496"/>
                    <a:pt x="11092" y="3513"/>
                  </a:cubicBezTo>
                  <a:lnTo>
                    <a:pt x="11370" y="3605"/>
                  </a:lnTo>
                  <a:lnTo>
                    <a:pt x="11462" y="185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4089600" y="249675"/>
              <a:ext cx="436775" cy="450050"/>
            </a:xfrm>
            <a:custGeom>
              <a:avLst/>
              <a:gdLst/>
              <a:ahLst/>
              <a:cxnLst/>
              <a:rect l="l" t="t" r="r" b="b"/>
              <a:pathLst>
                <a:path w="17471" h="18002" extrusionOk="0">
                  <a:moveTo>
                    <a:pt x="278" y="0"/>
                  </a:moveTo>
                  <a:lnTo>
                    <a:pt x="278" y="277"/>
                  </a:lnTo>
                  <a:cubicBezTo>
                    <a:pt x="925" y="277"/>
                    <a:pt x="1480" y="555"/>
                    <a:pt x="1942" y="1017"/>
                  </a:cubicBezTo>
                  <a:cubicBezTo>
                    <a:pt x="2127" y="1387"/>
                    <a:pt x="2219" y="1756"/>
                    <a:pt x="2127" y="2126"/>
                  </a:cubicBezTo>
                  <a:cubicBezTo>
                    <a:pt x="2034" y="3328"/>
                    <a:pt x="1942" y="4437"/>
                    <a:pt x="1664" y="5546"/>
                  </a:cubicBezTo>
                  <a:lnTo>
                    <a:pt x="740" y="10353"/>
                  </a:lnTo>
                  <a:cubicBezTo>
                    <a:pt x="1" y="14605"/>
                    <a:pt x="1664" y="17101"/>
                    <a:pt x="5824" y="17840"/>
                  </a:cubicBezTo>
                  <a:cubicBezTo>
                    <a:pt x="6262" y="17950"/>
                    <a:pt x="6713" y="18001"/>
                    <a:pt x="7168" y="18001"/>
                  </a:cubicBezTo>
                  <a:cubicBezTo>
                    <a:pt x="7867" y="18001"/>
                    <a:pt x="8572" y="17879"/>
                    <a:pt x="9244" y="17655"/>
                  </a:cubicBezTo>
                  <a:cubicBezTo>
                    <a:pt x="9799" y="17470"/>
                    <a:pt x="10353" y="17193"/>
                    <a:pt x="10908" y="16731"/>
                  </a:cubicBezTo>
                  <a:cubicBezTo>
                    <a:pt x="11370" y="16269"/>
                    <a:pt x="11832" y="15714"/>
                    <a:pt x="12202" y="15067"/>
                  </a:cubicBezTo>
                  <a:cubicBezTo>
                    <a:pt x="12664" y="14235"/>
                    <a:pt x="12942" y="13311"/>
                    <a:pt x="13034" y="12386"/>
                  </a:cubicBezTo>
                  <a:lnTo>
                    <a:pt x="13958" y="7857"/>
                  </a:lnTo>
                  <a:cubicBezTo>
                    <a:pt x="14051" y="6748"/>
                    <a:pt x="14328" y="5639"/>
                    <a:pt x="14790" y="4529"/>
                  </a:cubicBezTo>
                  <a:cubicBezTo>
                    <a:pt x="14883" y="4067"/>
                    <a:pt x="15252" y="3698"/>
                    <a:pt x="15715" y="3420"/>
                  </a:cubicBezTo>
                  <a:cubicBezTo>
                    <a:pt x="15992" y="3328"/>
                    <a:pt x="16269" y="3282"/>
                    <a:pt x="16546" y="3282"/>
                  </a:cubicBezTo>
                  <a:cubicBezTo>
                    <a:pt x="16824" y="3282"/>
                    <a:pt x="17101" y="3328"/>
                    <a:pt x="17378" y="3420"/>
                  </a:cubicBezTo>
                  <a:lnTo>
                    <a:pt x="17471" y="3143"/>
                  </a:lnTo>
                  <a:lnTo>
                    <a:pt x="11740" y="2126"/>
                  </a:lnTo>
                  <a:lnTo>
                    <a:pt x="11740" y="2403"/>
                  </a:lnTo>
                  <a:cubicBezTo>
                    <a:pt x="12294" y="2403"/>
                    <a:pt x="12849" y="2681"/>
                    <a:pt x="13311" y="2958"/>
                  </a:cubicBezTo>
                  <a:cubicBezTo>
                    <a:pt x="13681" y="3420"/>
                    <a:pt x="13773" y="3882"/>
                    <a:pt x="13773" y="4437"/>
                  </a:cubicBezTo>
                  <a:cubicBezTo>
                    <a:pt x="13681" y="5546"/>
                    <a:pt x="13589" y="6655"/>
                    <a:pt x="13311" y="7765"/>
                  </a:cubicBezTo>
                  <a:lnTo>
                    <a:pt x="12479" y="12386"/>
                  </a:lnTo>
                  <a:cubicBezTo>
                    <a:pt x="12294" y="13958"/>
                    <a:pt x="11463" y="15529"/>
                    <a:pt x="10168" y="16546"/>
                  </a:cubicBezTo>
                  <a:cubicBezTo>
                    <a:pt x="9343" y="17097"/>
                    <a:pt x="8312" y="17391"/>
                    <a:pt x="7267" y="17391"/>
                  </a:cubicBezTo>
                  <a:cubicBezTo>
                    <a:pt x="6908" y="17391"/>
                    <a:pt x="6548" y="17356"/>
                    <a:pt x="6194" y="17286"/>
                  </a:cubicBezTo>
                  <a:cubicBezTo>
                    <a:pt x="4900" y="17101"/>
                    <a:pt x="3698" y="16361"/>
                    <a:pt x="2866" y="15344"/>
                  </a:cubicBezTo>
                  <a:cubicBezTo>
                    <a:pt x="2127" y="13958"/>
                    <a:pt x="1942" y="12294"/>
                    <a:pt x="2404" y="10815"/>
                  </a:cubicBezTo>
                  <a:lnTo>
                    <a:pt x="3236" y="5916"/>
                  </a:lnTo>
                  <a:cubicBezTo>
                    <a:pt x="3421" y="4807"/>
                    <a:pt x="3698" y="3698"/>
                    <a:pt x="3975" y="2681"/>
                  </a:cubicBezTo>
                  <a:cubicBezTo>
                    <a:pt x="4068" y="2311"/>
                    <a:pt x="4253" y="2034"/>
                    <a:pt x="4345" y="1756"/>
                  </a:cubicBezTo>
                  <a:cubicBezTo>
                    <a:pt x="4530" y="1664"/>
                    <a:pt x="4715" y="1479"/>
                    <a:pt x="4900" y="1387"/>
                  </a:cubicBezTo>
                  <a:cubicBezTo>
                    <a:pt x="5085" y="1294"/>
                    <a:pt x="5269" y="1294"/>
                    <a:pt x="5547" y="1294"/>
                  </a:cubicBezTo>
                  <a:cubicBezTo>
                    <a:pt x="5824" y="1294"/>
                    <a:pt x="6101" y="1294"/>
                    <a:pt x="6471" y="1387"/>
                  </a:cubicBezTo>
                  <a:lnTo>
                    <a:pt x="6563" y="1109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4475525" y="358275"/>
              <a:ext cx="291200" cy="480700"/>
            </a:xfrm>
            <a:custGeom>
              <a:avLst/>
              <a:gdLst/>
              <a:ahLst/>
              <a:cxnLst/>
              <a:rect l="l" t="t" r="r" b="b"/>
              <a:pathLst>
                <a:path w="11648" h="19228" extrusionOk="0">
                  <a:moveTo>
                    <a:pt x="5454" y="1"/>
                  </a:moveTo>
                  <a:lnTo>
                    <a:pt x="5454" y="278"/>
                  </a:lnTo>
                  <a:cubicBezTo>
                    <a:pt x="5731" y="370"/>
                    <a:pt x="6009" y="555"/>
                    <a:pt x="6286" y="648"/>
                  </a:cubicBezTo>
                  <a:cubicBezTo>
                    <a:pt x="6748" y="833"/>
                    <a:pt x="7025" y="1202"/>
                    <a:pt x="7025" y="1664"/>
                  </a:cubicBezTo>
                  <a:cubicBezTo>
                    <a:pt x="6840" y="3143"/>
                    <a:pt x="6471" y="4530"/>
                    <a:pt x="5916" y="5824"/>
                  </a:cubicBezTo>
                  <a:lnTo>
                    <a:pt x="3975" y="11278"/>
                  </a:lnTo>
                  <a:cubicBezTo>
                    <a:pt x="3605" y="12294"/>
                    <a:pt x="3143" y="13404"/>
                    <a:pt x="2681" y="14328"/>
                  </a:cubicBezTo>
                  <a:cubicBezTo>
                    <a:pt x="2588" y="14698"/>
                    <a:pt x="2404" y="14883"/>
                    <a:pt x="2219" y="15160"/>
                  </a:cubicBezTo>
                  <a:cubicBezTo>
                    <a:pt x="2034" y="15345"/>
                    <a:pt x="1849" y="15437"/>
                    <a:pt x="1664" y="15437"/>
                  </a:cubicBezTo>
                  <a:cubicBezTo>
                    <a:pt x="1525" y="15483"/>
                    <a:pt x="1410" y="15507"/>
                    <a:pt x="1306" y="15507"/>
                  </a:cubicBezTo>
                  <a:cubicBezTo>
                    <a:pt x="1202" y="15507"/>
                    <a:pt x="1109" y="15483"/>
                    <a:pt x="1017" y="15437"/>
                  </a:cubicBezTo>
                  <a:cubicBezTo>
                    <a:pt x="647" y="15437"/>
                    <a:pt x="370" y="15345"/>
                    <a:pt x="93" y="15160"/>
                  </a:cubicBezTo>
                  <a:lnTo>
                    <a:pt x="0" y="15437"/>
                  </a:lnTo>
                  <a:lnTo>
                    <a:pt x="10538" y="19227"/>
                  </a:lnTo>
                  <a:lnTo>
                    <a:pt x="11647" y="15992"/>
                  </a:lnTo>
                  <a:lnTo>
                    <a:pt x="11370" y="15992"/>
                  </a:lnTo>
                  <a:cubicBezTo>
                    <a:pt x="10999" y="16999"/>
                    <a:pt x="10112" y="17519"/>
                    <a:pt x="8708" y="17519"/>
                  </a:cubicBezTo>
                  <a:cubicBezTo>
                    <a:pt x="7663" y="17519"/>
                    <a:pt x="6332" y="17231"/>
                    <a:pt x="4714" y="16639"/>
                  </a:cubicBezTo>
                  <a:cubicBezTo>
                    <a:pt x="4437" y="16269"/>
                    <a:pt x="4252" y="15807"/>
                    <a:pt x="4345" y="15345"/>
                  </a:cubicBezTo>
                  <a:cubicBezTo>
                    <a:pt x="4622" y="14236"/>
                    <a:pt x="4992" y="13219"/>
                    <a:pt x="5361" y="12110"/>
                  </a:cubicBezTo>
                  <a:lnTo>
                    <a:pt x="7395" y="6379"/>
                  </a:lnTo>
                  <a:cubicBezTo>
                    <a:pt x="8319" y="3790"/>
                    <a:pt x="9059" y="2404"/>
                    <a:pt x="9521" y="2219"/>
                  </a:cubicBezTo>
                  <a:cubicBezTo>
                    <a:pt x="9718" y="2154"/>
                    <a:pt x="9926" y="2123"/>
                    <a:pt x="10137" y="2123"/>
                  </a:cubicBezTo>
                  <a:cubicBezTo>
                    <a:pt x="10522" y="2123"/>
                    <a:pt x="10919" y="2225"/>
                    <a:pt x="11277" y="2404"/>
                  </a:cubicBezTo>
                  <a:lnTo>
                    <a:pt x="11370" y="2127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4893775" y="557025"/>
              <a:ext cx="654025" cy="623950"/>
            </a:xfrm>
            <a:custGeom>
              <a:avLst/>
              <a:gdLst/>
              <a:ahLst/>
              <a:cxnLst/>
              <a:rect l="l" t="t" r="r" b="b"/>
              <a:pathLst>
                <a:path w="26161" h="24958" extrusionOk="0">
                  <a:moveTo>
                    <a:pt x="8967" y="0"/>
                  </a:moveTo>
                  <a:lnTo>
                    <a:pt x="8875" y="185"/>
                  </a:lnTo>
                  <a:cubicBezTo>
                    <a:pt x="9244" y="462"/>
                    <a:pt x="9614" y="740"/>
                    <a:pt x="9891" y="1017"/>
                  </a:cubicBezTo>
                  <a:cubicBezTo>
                    <a:pt x="10076" y="1294"/>
                    <a:pt x="10169" y="1664"/>
                    <a:pt x="10076" y="2034"/>
                  </a:cubicBezTo>
                  <a:cubicBezTo>
                    <a:pt x="10076" y="2496"/>
                    <a:pt x="9891" y="3050"/>
                    <a:pt x="9614" y="3513"/>
                  </a:cubicBezTo>
                  <a:cubicBezTo>
                    <a:pt x="9337" y="3975"/>
                    <a:pt x="8875" y="4807"/>
                    <a:pt x="8228" y="5823"/>
                  </a:cubicBezTo>
                  <a:lnTo>
                    <a:pt x="5085" y="10630"/>
                  </a:lnTo>
                  <a:cubicBezTo>
                    <a:pt x="4345" y="11647"/>
                    <a:pt x="3883" y="12386"/>
                    <a:pt x="3513" y="12941"/>
                  </a:cubicBezTo>
                  <a:cubicBezTo>
                    <a:pt x="3144" y="13311"/>
                    <a:pt x="2774" y="13680"/>
                    <a:pt x="2312" y="13958"/>
                  </a:cubicBezTo>
                  <a:cubicBezTo>
                    <a:pt x="2109" y="14093"/>
                    <a:pt x="1856" y="14179"/>
                    <a:pt x="1590" y="14179"/>
                  </a:cubicBezTo>
                  <a:cubicBezTo>
                    <a:pt x="1493" y="14179"/>
                    <a:pt x="1394" y="14167"/>
                    <a:pt x="1295" y="14143"/>
                  </a:cubicBezTo>
                  <a:cubicBezTo>
                    <a:pt x="925" y="13958"/>
                    <a:pt x="556" y="13773"/>
                    <a:pt x="186" y="13496"/>
                  </a:cubicBezTo>
                  <a:lnTo>
                    <a:pt x="1" y="13773"/>
                  </a:lnTo>
                  <a:lnTo>
                    <a:pt x="4808" y="16916"/>
                  </a:lnTo>
                  <a:lnTo>
                    <a:pt x="4900" y="16638"/>
                  </a:lnTo>
                  <a:cubicBezTo>
                    <a:pt x="4438" y="16361"/>
                    <a:pt x="4068" y="15991"/>
                    <a:pt x="3791" y="15437"/>
                  </a:cubicBezTo>
                  <a:cubicBezTo>
                    <a:pt x="3606" y="14974"/>
                    <a:pt x="3698" y="14420"/>
                    <a:pt x="3883" y="13958"/>
                  </a:cubicBezTo>
                  <a:cubicBezTo>
                    <a:pt x="4345" y="12941"/>
                    <a:pt x="4900" y="11924"/>
                    <a:pt x="5547" y="11000"/>
                  </a:cubicBezTo>
                  <a:lnTo>
                    <a:pt x="9707" y="4622"/>
                  </a:lnTo>
                  <a:lnTo>
                    <a:pt x="8413" y="18949"/>
                  </a:lnTo>
                  <a:lnTo>
                    <a:pt x="22093" y="10075"/>
                  </a:lnTo>
                  <a:lnTo>
                    <a:pt x="16732" y="18302"/>
                  </a:lnTo>
                  <a:cubicBezTo>
                    <a:pt x="16177" y="19226"/>
                    <a:pt x="15715" y="19781"/>
                    <a:pt x="15438" y="20243"/>
                  </a:cubicBezTo>
                  <a:cubicBezTo>
                    <a:pt x="14698" y="21260"/>
                    <a:pt x="14143" y="21907"/>
                    <a:pt x="13681" y="21907"/>
                  </a:cubicBezTo>
                  <a:cubicBezTo>
                    <a:pt x="13127" y="21815"/>
                    <a:pt x="12572" y="21630"/>
                    <a:pt x="12110" y="21260"/>
                  </a:cubicBezTo>
                  <a:lnTo>
                    <a:pt x="11925" y="21537"/>
                  </a:lnTo>
                  <a:lnTo>
                    <a:pt x="17101" y="24957"/>
                  </a:lnTo>
                  <a:lnTo>
                    <a:pt x="17286" y="24680"/>
                  </a:lnTo>
                  <a:cubicBezTo>
                    <a:pt x="16732" y="24403"/>
                    <a:pt x="16362" y="23941"/>
                    <a:pt x="16085" y="23386"/>
                  </a:cubicBezTo>
                  <a:cubicBezTo>
                    <a:pt x="16085" y="23016"/>
                    <a:pt x="16177" y="22554"/>
                    <a:pt x="16362" y="22277"/>
                  </a:cubicBezTo>
                  <a:cubicBezTo>
                    <a:pt x="16917" y="21260"/>
                    <a:pt x="17471" y="20243"/>
                    <a:pt x="18118" y="19319"/>
                  </a:cubicBezTo>
                  <a:lnTo>
                    <a:pt x="21261" y="14420"/>
                  </a:lnTo>
                  <a:cubicBezTo>
                    <a:pt x="22832" y="12109"/>
                    <a:pt x="23757" y="11000"/>
                    <a:pt x="24311" y="10907"/>
                  </a:cubicBezTo>
                  <a:cubicBezTo>
                    <a:pt x="24958" y="10907"/>
                    <a:pt x="25513" y="11092"/>
                    <a:pt x="25975" y="11462"/>
                  </a:cubicBezTo>
                  <a:lnTo>
                    <a:pt x="26160" y="11277"/>
                  </a:lnTo>
                  <a:lnTo>
                    <a:pt x="22740" y="9059"/>
                  </a:lnTo>
                  <a:lnTo>
                    <a:pt x="10261" y="17193"/>
                  </a:lnTo>
                  <a:lnTo>
                    <a:pt x="11555" y="1664"/>
                  </a:lnTo>
                  <a:lnTo>
                    <a:pt x="89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5349025" y="919825"/>
              <a:ext cx="483000" cy="499175"/>
            </a:xfrm>
            <a:custGeom>
              <a:avLst/>
              <a:gdLst/>
              <a:ahLst/>
              <a:cxnLst/>
              <a:rect l="l" t="t" r="r" b="b"/>
              <a:pathLst>
                <a:path w="19320" h="19967" extrusionOk="0">
                  <a:moveTo>
                    <a:pt x="11463" y="0"/>
                  </a:moveTo>
                  <a:lnTo>
                    <a:pt x="11278" y="185"/>
                  </a:lnTo>
                  <a:cubicBezTo>
                    <a:pt x="11740" y="555"/>
                    <a:pt x="12110" y="1110"/>
                    <a:pt x="12202" y="1664"/>
                  </a:cubicBezTo>
                  <a:cubicBezTo>
                    <a:pt x="12202" y="2126"/>
                    <a:pt x="12017" y="2496"/>
                    <a:pt x="11740" y="2866"/>
                  </a:cubicBezTo>
                  <a:cubicBezTo>
                    <a:pt x="11000" y="3790"/>
                    <a:pt x="10261" y="4622"/>
                    <a:pt x="9429" y="5454"/>
                  </a:cubicBezTo>
                  <a:lnTo>
                    <a:pt x="5362" y="9614"/>
                  </a:lnTo>
                  <a:cubicBezTo>
                    <a:pt x="3513" y="11555"/>
                    <a:pt x="2311" y="12479"/>
                    <a:pt x="1757" y="12479"/>
                  </a:cubicBezTo>
                  <a:cubicBezTo>
                    <a:pt x="1202" y="12387"/>
                    <a:pt x="648" y="12109"/>
                    <a:pt x="278" y="11647"/>
                  </a:cubicBezTo>
                  <a:lnTo>
                    <a:pt x="1" y="11832"/>
                  </a:lnTo>
                  <a:lnTo>
                    <a:pt x="8597" y="19966"/>
                  </a:lnTo>
                  <a:lnTo>
                    <a:pt x="10908" y="17563"/>
                  </a:lnTo>
                  <a:lnTo>
                    <a:pt x="10631" y="17378"/>
                  </a:lnTo>
                  <a:cubicBezTo>
                    <a:pt x="10226" y="17811"/>
                    <a:pt x="9732" y="18028"/>
                    <a:pt x="9147" y="18028"/>
                  </a:cubicBezTo>
                  <a:cubicBezTo>
                    <a:pt x="7860" y="18028"/>
                    <a:pt x="6136" y="16979"/>
                    <a:pt x="3975" y="14882"/>
                  </a:cubicBezTo>
                  <a:cubicBezTo>
                    <a:pt x="3790" y="14420"/>
                    <a:pt x="3883" y="13866"/>
                    <a:pt x="4160" y="13496"/>
                  </a:cubicBezTo>
                  <a:cubicBezTo>
                    <a:pt x="4807" y="12664"/>
                    <a:pt x="5547" y="11740"/>
                    <a:pt x="6286" y="11000"/>
                  </a:cubicBezTo>
                  <a:lnTo>
                    <a:pt x="8412" y="8782"/>
                  </a:lnTo>
                  <a:cubicBezTo>
                    <a:pt x="9244" y="9521"/>
                    <a:pt x="9891" y="10353"/>
                    <a:pt x="10631" y="11185"/>
                  </a:cubicBezTo>
                  <a:cubicBezTo>
                    <a:pt x="10908" y="11647"/>
                    <a:pt x="11093" y="12109"/>
                    <a:pt x="11000" y="12571"/>
                  </a:cubicBezTo>
                  <a:cubicBezTo>
                    <a:pt x="10815" y="13126"/>
                    <a:pt x="10538" y="13588"/>
                    <a:pt x="10076" y="13958"/>
                  </a:cubicBezTo>
                  <a:lnTo>
                    <a:pt x="10261" y="14143"/>
                  </a:lnTo>
                  <a:lnTo>
                    <a:pt x="14236" y="10076"/>
                  </a:lnTo>
                  <a:lnTo>
                    <a:pt x="13958" y="9891"/>
                  </a:lnTo>
                  <a:cubicBezTo>
                    <a:pt x="13589" y="10353"/>
                    <a:pt x="13219" y="10630"/>
                    <a:pt x="12664" y="10908"/>
                  </a:cubicBezTo>
                  <a:cubicBezTo>
                    <a:pt x="12202" y="10908"/>
                    <a:pt x="11647" y="10815"/>
                    <a:pt x="11278" y="10538"/>
                  </a:cubicBezTo>
                  <a:cubicBezTo>
                    <a:pt x="10353" y="9891"/>
                    <a:pt x="9521" y="9244"/>
                    <a:pt x="8782" y="8412"/>
                  </a:cubicBezTo>
                  <a:lnTo>
                    <a:pt x="13958" y="3051"/>
                  </a:lnTo>
                  <a:cubicBezTo>
                    <a:pt x="15252" y="4252"/>
                    <a:pt x="16269" y="5546"/>
                    <a:pt x="17194" y="7025"/>
                  </a:cubicBezTo>
                  <a:cubicBezTo>
                    <a:pt x="17656" y="7857"/>
                    <a:pt x="17563" y="9059"/>
                    <a:pt x="16824" y="9706"/>
                  </a:cubicBezTo>
                  <a:lnTo>
                    <a:pt x="17009" y="9983"/>
                  </a:lnTo>
                  <a:lnTo>
                    <a:pt x="19320" y="7488"/>
                  </a:lnTo>
                  <a:lnTo>
                    <a:pt x="114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5633275" y="1187875"/>
              <a:ext cx="482975" cy="457575"/>
            </a:xfrm>
            <a:custGeom>
              <a:avLst/>
              <a:gdLst/>
              <a:ahLst/>
              <a:cxnLst/>
              <a:rect l="l" t="t" r="r" b="b"/>
              <a:pathLst>
                <a:path w="19319" h="18303" extrusionOk="0">
                  <a:moveTo>
                    <a:pt x="11000" y="1"/>
                  </a:moveTo>
                  <a:lnTo>
                    <a:pt x="8319" y="2127"/>
                  </a:lnTo>
                  <a:lnTo>
                    <a:pt x="8504" y="2312"/>
                  </a:lnTo>
                  <a:cubicBezTo>
                    <a:pt x="8951" y="1970"/>
                    <a:pt x="9428" y="1800"/>
                    <a:pt x="9934" y="1800"/>
                  </a:cubicBezTo>
                  <a:cubicBezTo>
                    <a:pt x="11209" y="1800"/>
                    <a:pt x="12674" y="2875"/>
                    <a:pt x="14328" y="4992"/>
                  </a:cubicBezTo>
                  <a:lnTo>
                    <a:pt x="5916" y="11555"/>
                  </a:lnTo>
                  <a:cubicBezTo>
                    <a:pt x="5084" y="12295"/>
                    <a:pt x="4160" y="12942"/>
                    <a:pt x="3235" y="13496"/>
                  </a:cubicBezTo>
                  <a:cubicBezTo>
                    <a:pt x="2958" y="13681"/>
                    <a:pt x="2681" y="13774"/>
                    <a:pt x="2403" y="13866"/>
                  </a:cubicBezTo>
                  <a:cubicBezTo>
                    <a:pt x="2126" y="13866"/>
                    <a:pt x="1941" y="13866"/>
                    <a:pt x="1664" y="13774"/>
                  </a:cubicBezTo>
                  <a:cubicBezTo>
                    <a:pt x="1387" y="13681"/>
                    <a:pt x="1202" y="13589"/>
                    <a:pt x="1017" y="13404"/>
                  </a:cubicBezTo>
                  <a:cubicBezTo>
                    <a:pt x="740" y="13127"/>
                    <a:pt x="555" y="12757"/>
                    <a:pt x="277" y="12479"/>
                  </a:cubicBezTo>
                  <a:lnTo>
                    <a:pt x="0" y="12664"/>
                  </a:lnTo>
                  <a:lnTo>
                    <a:pt x="4529" y="18303"/>
                  </a:lnTo>
                  <a:lnTo>
                    <a:pt x="4714" y="18118"/>
                  </a:lnTo>
                  <a:cubicBezTo>
                    <a:pt x="4437" y="17841"/>
                    <a:pt x="4252" y="17563"/>
                    <a:pt x="4067" y="17194"/>
                  </a:cubicBezTo>
                  <a:cubicBezTo>
                    <a:pt x="3882" y="17009"/>
                    <a:pt x="3790" y="16731"/>
                    <a:pt x="3790" y="16454"/>
                  </a:cubicBezTo>
                  <a:cubicBezTo>
                    <a:pt x="3790" y="16269"/>
                    <a:pt x="3790" y="15992"/>
                    <a:pt x="3882" y="15807"/>
                  </a:cubicBezTo>
                  <a:cubicBezTo>
                    <a:pt x="4714" y="14605"/>
                    <a:pt x="5731" y="13681"/>
                    <a:pt x="6933" y="12849"/>
                  </a:cubicBezTo>
                  <a:lnTo>
                    <a:pt x="15344" y="6286"/>
                  </a:lnTo>
                  <a:cubicBezTo>
                    <a:pt x="17655" y="9244"/>
                    <a:pt x="18117" y="11370"/>
                    <a:pt x="16546" y="12572"/>
                  </a:cubicBezTo>
                  <a:lnTo>
                    <a:pt x="16638" y="12757"/>
                  </a:lnTo>
                  <a:lnTo>
                    <a:pt x="19319" y="10631"/>
                  </a:lnTo>
                  <a:lnTo>
                    <a:pt x="110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5806575" y="1518325"/>
              <a:ext cx="432175" cy="348975"/>
            </a:xfrm>
            <a:custGeom>
              <a:avLst/>
              <a:gdLst/>
              <a:ahLst/>
              <a:cxnLst/>
              <a:rect l="l" t="t" r="r" b="b"/>
              <a:pathLst>
                <a:path w="17287" h="13959" extrusionOk="0">
                  <a:moveTo>
                    <a:pt x="13958" y="1"/>
                  </a:moveTo>
                  <a:lnTo>
                    <a:pt x="13774" y="186"/>
                  </a:lnTo>
                  <a:cubicBezTo>
                    <a:pt x="14143" y="648"/>
                    <a:pt x="14328" y="1295"/>
                    <a:pt x="14236" y="1942"/>
                  </a:cubicBezTo>
                  <a:cubicBezTo>
                    <a:pt x="14236" y="2127"/>
                    <a:pt x="13958" y="2497"/>
                    <a:pt x="13496" y="2866"/>
                  </a:cubicBezTo>
                  <a:cubicBezTo>
                    <a:pt x="12572" y="3606"/>
                    <a:pt x="11648" y="4161"/>
                    <a:pt x="10631" y="4808"/>
                  </a:cubicBezTo>
                  <a:lnTo>
                    <a:pt x="5732" y="7858"/>
                  </a:lnTo>
                  <a:cubicBezTo>
                    <a:pt x="4715" y="8413"/>
                    <a:pt x="3791" y="8967"/>
                    <a:pt x="2774" y="9429"/>
                  </a:cubicBezTo>
                  <a:cubicBezTo>
                    <a:pt x="2496" y="9614"/>
                    <a:pt x="2219" y="9707"/>
                    <a:pt x="1942" y="9707"/>
                  </a:cubicBezTo>
                  <a:cubicBezTo>
                    <a:pt x="1861" y="9734"/>
                    <a:pt x="1787" y="9745"/>
                    <a:pt x="1720" y="9745"/>
                  </a:cubicBezTo>
                  <a:cubicBezTo>
                    <a:pt x="1556" y="9745"/>
                    <a:pt x="1426" y="9680"/>
                    <a:pt x="1295" y="9614"/>
                  </a:cubicBezTo>
                  <a:cubicBezTo>
                    <a:pt x="1110" y="9522"/>
                    <a:pt x="925" y="9429"/>
                    <a:pt x="740" y="9244"/>
                  </a:cubicBezTo>
                  <a:cubicBezTo>
                    <a:pt x="555" y="8967"/>
                    <a:pt x="370" y="8782"/>
                    <a:pt x="186" y="8505"/>
                  </a:cubicBezTo>
                  <a:lnTo>
                    <a:pt x="1" y="8597"/>
                  </a:lnTo>
                  <a:lnTo>
                    <a:pt x="3236" y="13959"/>
                  </a:lnTo>
                  <a:lnTo>
                    <a:pt x="3513" y="13774"/>
                  </a:lnTo>
                  <a:cubicBezTo>
                    <a:pt x="3144" y="13312"/>
                    <a:pt x="2959" y="12757"/>
                    <a:pt x="2959" y="12110"/>
                  </a:cubicBezTo>
                  <a:cubicBezTo>
                    <a:pt x="3144" y="11740"/>
                    <a:pt x="3421" y="11370"/>
                    <a:pt x="3698" y="11093"/>
                  </a:cubicBezTo>
                  <a:cubicBezTo>
                    <a:pt x="4622" y="10446"/>
                    <a:pt x="5547" y="9799"/>
                    <a:pt x="6564" y="9244"/>
                  </a:cubicBezTo>
                  <a:lnTo>
                    <a:pt x="11555" y="6194"/>
                  </a:lnTo>
                  <a:cubicBezTo>
                    <a:pt x="13703" y="4819"/>
                    <a:pt x="15053" y="4243"/>
                    <a:pt x="15603" y="4243"/>
                  </a:cubicBezTo>
                  <a:cubicBezTo>
                    <a:pt x="15645" y="4243"/>
                    <a:pt x="15682" y="4246"/>
                    <a:pt x="15715" y="4253"/>
                  </a:cubicBezTo>
                  <a:cubicBezTo>
                    <a:pt x="16269" y="4530"/>
                    <a:pt x="16731" y="4992"/>
                    <a:pt x="17009" y="5547"/>
                  </a:cubicBezTo>
                  <a:lnTo>
                    <a:pt x="17286" y="5362"/>
                  </a:lnTo>
                  <a:lnTo>
                    <a:pt x="13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5915200" y="1733250"/>
              <a:ext cx="550000" cy="508425"/>
            </a:xfrm>
            <a:custGeom>
              <a:avLst/>
              <a:gdLst/>
              <a:ahLst/>
              <a:cxnLst/>
              <a:rect l="l" t="t" r="r" b="b"/>
              <a:pathLst>
                <a:path w="22000" h="20337" extrusionOk="0">
                  <a:moveTo>
                    <a:pt x="14975" y="0"/>
                  </a:moveTo>
                  <a:lnTo>
                    <a:pt x="14790" y="93"/>
                  </a:lnTo>
                  <a:cubicBezTo>
                    <a:pt x="15067" y="647"/>
                    <a:pt x="15159" y="1202"/>
                    <a:pt x="15159" y="1757"/>
                  </a:cubicBezTo>
                  <a:cubicBezTo>
                    <a:pt x="14975" y="2219"/>
                    <a:pt x="14605" y="2681"/>
                    <a:pt x="14235" y="2866"/>
                  </a:cubicBezTo>
                  <a:cubicBezTo>
                    <a:pt x="13218" y="3513"/>
                    <a:pt x="12202" y="4068"/>
                    <a:pt x="11185" y="4437"/>
                  </a:cubicBezTo>
                  <a:lnTo>
                    <a:pt x="5916" y="6748"/>
                  </a:lnTo>
                  <a:cubicBezTo>
                    <a:pt x="4899" y="7210"/>
                    <a:pt x="3790" y="7673"/>
                    <a:pt x="2681" y="7950"/>
                  </a:cubicBezTo>
                  <a:cubicBezTo>
                    <a:pt x="2489" y="7988"/>
                    <a:pt x="2282" y="8011"/>
                    <a:pt x="2072" y="8011"/>
                  </a:cubicBezTo>
                  <a:cubicBezTo>
                    <a:pt x="1775" y="8011"/>
                    <a:pt x="1473" y="7966"/>
                    <a:pt x="1202" y="7857"/>
                  </a:cubicBezTo>
                  <a:cubicBezTo>
                    <a:pt x="740" y="7488"/>
                    <a:pt x="462" y="7025"/>
                    <a:pt x="277" y="6471"/>
                  </a:cubicBezTo>
                  <a:lnTo>
                    <a:pt x="0" y="6563"/>
                  </a:lnTo>
                  <a:lnTo>
                    <a:pt x="2311" y="11832"/>
                  </a:lnTo>
                  <a:lnTo>
                    <a:pt x="2496" y="11647"/>
                  </a:lnTo>
                  <a:cubicBezTo>
                    <a:pt x="2219" y="11185"/>
                    <a:pt x="2126" y="10630"/>
                    <a:pt x="2126" y="10076"/>
                  </a:cubicBezTo>
                  <a:cubicBezTo>
                    <a:pt x="2311" y="9521"/>
                    <a:pt x="2681" y="9151"/>
                    <a:pt x="3143" y="8874"/>
                  </a:cubicBezTo>
                  <a:cubicBezTo>
                    <a:pt x="4067" y="8320"/>
                    <a:pt x="5084" y="7765"/>
                    <a:pt x="6101" y="7395"/>
                  </a:cubicBezTo>
                  <a:lnTo>
                    <a:pt x="13865" y="3975"/>
                  </a:lnTo>
                  <a:lnTo>
                    <a:pt x="5546" y="19597"/>
                  </a:lnTo>
                  <a:lnTo>
                    <a:pt x="5824" y="20336"/>
                  </a:lnTo>
                  <a:lnTo>
                    <a:pt x="16176" y="15807"/>
                  </a:lnTo>
                  <a:cubicBezTo>
                    <a:pt x="17193" y="15345"/>
                    <a:pt x="18210" y="14975"/>
                    <a:pt x="19227" y="14698"/>
                  </a:cubicBezTo>
                  <a:cubicBezTo>
                    <a:pt x="19476" y="14614"/>
                    <a:pt x="19725" y="14569"/>
                    <a:pt x="19966" y="14569"/>
                  </a:cubicBezTo>
                  <a:cubicBezTo>
                    <a:pt x="20261" y="14569"/>
                    <a:pt x="20544" y="14637"/>
                    <a:pt x="20798" y="14790"/>
                  </a:cubicBezTo>
                  <a:cubicBezTo>
                    <a:pt x="21260" y="15160"/>
                    <a:pt x="21537" y="15622"/>
                    <a:pt x="21722" y="16177"/>
                  </a:cubicBezTo>
                  <a:lnTo>
                    <a:pt x="22000" y="16084"/>
                  </a:lnTo>
                  <a:lnTo>
                    <a:pt x="19689" y="10815"/>
                  </a:lnTo>
                  <a:lnTo>
                    <a:pt x="19504" y="10908"/>
                  </a:lnTo>
                  <a:cubicBezTo>
                    <a:pt x="19689" y="11462"/>
                    <a:pt x="19874" y="12017"/>
                    <a:pt x="19781" y="12572"/>
                  </a:cubicBezTo>
                  <a:cubicBezTo>
                    <a:pt x="19689" y="13034"/>
                    <a:pt x="19319" y="13496"/>
                    <a:pt x="18857" y="13681"/>
                  </a:cubicBezTo>
                  <a:cubicBezTo>
                    <a:pt x="17933" y="14328"/>
                    <a:pt x="16916" y="14790"/>
                    <a:pt x="15899" y="15252"/>
                  </a:cubicBezTo>
                  <a:lnTo>
                    <a:pt x="7950" y="18765"/>
                  </a:lnTo>
                  <a:lnTo>
                    <a:pt x="16269" y="2866"/>
                  </a:lnTo>
                  <a:lnTo>
                    <a:pt x="149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6123175" y="2281475"/>
              <a:ext cx="434475" cy="413125"/>
            </a:xfrm>
            <a:custGeom>
              <a:avLst/>
              <a:gdLst/>
              <a:ahLst/>
              <a:cxnLst/>
              <a:rect l="l" t="t" r="r" b="b"/>
              <a:pathLst>
                <a:path w="17379" h="16525" extrusionOk="0">
                  <a:moveTo>
                    <a:pt x="9037" y="1"/>
                  </a:moveTo>
                  <a:cubicBezTo>
                    <a:pt x="8359" y="1"/>
                    <a:pt x="7684" y="84"/>
                    <a:pt x="7025" y="256"/>
                  </a:cubicBezTo>
                  <a:cubicBezTo>
                    <a:pt x="4807" y="718"/>
                    <a:pt x="2866" y="2012"/>
                    <a:pt x="1664" y="3861"/>
                  </a:cubicBezTo>
                  <a:cubicBezTo>
                    <a:pt x="370" y="5709"/>
                    <a:pt x="0" y="8020"/>
                    <a:pt x="647" y="10239"/>
                  </a:cubicBezTo>
                  <a:cubicBezTo>
                    <a:pt x="832" y="11348"/>
                    <a:pt x="1294" y="12457"/>
                    <a:pt x="1849" y="13382"/>
                  </a:cubicBezTo>
                  <a:cubicBezTo>
                    <a:pt x="2311" y="14306"/>
                    <a:pt x="2958" y="15138"/>
                    <a:pt x="3605" y="15877"/>
                  </a:cubicBezTo>
                  <a:lnTo>
                    <a:pt x="6471" y="15323"/>
                  </a:lnTo>
                  <a:cubicBezTo>
                    <a:pt x="7177" y="15040"/>
                    <a:pt x="7937" y="14920"/>
                    <a:pt x="8710" y="14920"/>
                  </a:cubicBezTo>
                  <a:cubicBezTo>
                    <a:pt x="8949" y="14920"/>
                    <a:pt x="9189" y="14931"/>
                    <a:pt x="9429" y="14953"/>
                  </a:cubicBezTo>
                  <a:cubicBezTo>
                    <a:pt x="9891" y="15138"/>
                    <a:pt x="10168" y="15600"/>
                    <a:pt x="10445" y="16524"/>
                  </a:cubicBezTo>
                  <a:lnTo>
                    <a:pt x="10630" y="16524"/>
                  </a:lnTo>
                  <a:lnTo>
                    <a:pt x="9336" y="10886"/>
                  </a:lnTo>
                  <a:lnTo>
                    <a:pt x="9151" y="10978"/>
                  </a:lnTo>
                  <a:cubicBezTo>
                    <a:pt x="9336" y="11903"/>
                    <a:pt x="9244" y="12457"/>
                    <a:pt x="8874" y="12735"/>
                  </a:cubicBezTo>
                  <a:cubicBezTo>
                    <a:pt x="7950" y="13289"/>
                    <a:pt x="6933" y="13566"/>
                    <a:pt x="5824" y="13751"/>
                  </a:cubicBezTo>
                  <a:lnTo>
                    <a:pt x="4067" y="14121"/>
                  </a:lnTo>
                  <a:cubicBezTo>
                    <a:pt x="2496" y="13474"/>
                    <a:pt x="1387" y="11995"/>
                    <a:pt x="1202" y="10239"/>
                  </a:cubicBezTo>
                  <a:cubicBezTo>
                    <a:pt x="647" y="8483"/>
                    <a:pt x="1110" y="6541"/>
                    <a:pt x="2311" y="5155"/>
                  </a:cubicBezTo>
                  <a:cubicBezTo>
                    <a:pt x="3605" y="3583"/>
                    <a:pt x="5454" y="2659"/>
                    <a:pt x="7488" y="2289"/>
                  </a:cubicBezTo>
                  <a:cubicBezTo>
                    <a:pt x="8319" y="2052"/>
                    <a:pt x="9185" y="1933"/>
                    <a:pt x="10049" y="1933"/>
                  </a:cubicBezTo>
                  <a:cubicBezTo>
                    <a:pt x="11200" y="1933"/>
                    <a:pt x="12347" y="2144"/>
                    <a:pt x="13403" y="2567"/>
                  </a:cubicBezTo>
                  <a:cubicBezTo>
                    <a:pt x="15067" y="3306"/>
                    <a:pt x="16176" y="4785"/>
                    <a:pt x="16546" y="6541"/>
                  </a:cubicBezTo>
                  <a:cubicBezTo>
                    <a:pt x="16823" y="7835"/>
                    <a:pt x="16731" y="9130"/>
                    <a:pt x="16361" y="10331"/>
                  </a:cubicBezTo>
                  <a:cubicBezTo>
                    <a:pt x="15992" y="11533"/>
                    <a:pt x="15067" y="12365"/>
                    <a:pt x="13958" y="12735"/>
                  </a:cubicBezTo>
                  <a:lnTo>
                    <a:pt x="13958" y="13012"/>
                  </a:lnTo>
                  <a:lnTo>
                    <a:pt x="16916" y="12365"/>
                  </a:lnTo>
                  <a:cubicBezTo>
                    <a:pt x="17193" y="11533"/>
                    <a:pt x="17286" y="10609"/>
                    <a:pt x="17286" y="9777"/>
                  </a:cubicBezTo>
                  <a:cubicBezTo>
                    <a:pt x="17378" y="8667"/>
                    <a:pt x="17286" y="7558"/>
                    <a:pt x="17008" y="6449"/>
                  </a:cubicBezTo>
                  <a:cubicBezTo>
                    <a:pt x="16639" y="4230"/>
                    <a:pt x="15344" y="2289"/>
                    <a:pt x="13403" y="1180"/>
                  </a:cubicBezTo>
                  <a:cubicBezTo>
                    <a:pt x="12063" y="414"/>
                    <a:pt x="10547" y="1"/>
                    <a:pt x="9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915537" y="2131825"/>
            <a:ext cx="7750578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РЕКОМЕНДАТЕЛЬНЫЕ СИСТЕМЫ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/>
          <p:nvPr/>
        </p:nvSpPr>
        <p:spPr>
          <a:xfrm flipH="1">
            <a:off x="3392789" y="1696698"/>
            <a:ext cx="1045500" cy="1045500"/>
          </a:xfrm>
          <a:prstGeom prst="rect">
            <a:avLst/>
          </a:prstGeom>
          <a:solidFill>
            <a:srgbClr val="1F27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347" name="Google Shape;347;p40"/>
          <p:cNvSpPr/>
          <p:nvPr/>
        </p:nvSpPr>
        <p:spPr>
          <a:xfrm flipH="1">
            <a:off x="4783888" y="1696698"/>
            <a:ext cx="1045500" cy="1045500"/>
          </a:xfrm>
          <a:prstGeom prst="rect">
            <a:avLst/>
          </a:prstGeom>
          <a:solidFill>
            <a:srgbClr val="B0F96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348" name="Google Shape;348;p40"/>
          <p:cNvSpPr/>
          <p:nvPr/>
        </p:nvSpPr>
        <p:spPr>
          <a:xfrm flipH="1">
            <a:off x="3392789" y="3093388"/>
            <a:ext cx="1045500" cy="1045500"/>
          </a:xfrm>
          <a:prstGeom prst="rect">
            <a:avLst/>
          </a:prstGeom>
          <a:solidFill>
            <a:srgbClr val="F35F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349" name="Google Shape;349;p40"/>
          <p:cNvSpPr/>
          <p:nvPr/>
        </p:nvSpPr>
        <p:spPr>
          <a:xfrm flipH="1">
            <a:off x="4783888" y="3093388"/>
            <a:ext cx="1045500" cy="1045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350" name="Google Shape;350;p40"/>
          <p:cNvSpPr/>
          <p:nvPr/>
        </p:nvSpPr>
        <p:spPr>
          <a:xfrm flipH="1">
            <a:off x="1091938" y="1682450"/>
            <a:ext cx="2096700" cy="10599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155425" tIns="34275" rIns="155425" bIns="34275" anchor="ctr" anchorCtr="0">
            <a:noAutofit/>
          </a:bodyPr>
          <a:lstStyle/>
          <a:p>
            <a:pPr lvl="0" algn="ctr"/>
            <a:r>
              <a:rPr lang="ru-RU" dirty="0">
                <a:solidFill>
                  <a:srgbClr val="1F27DD"/>
                </a:solidFill>
                <a:latin typeface="Lato"/>
                <a:ea typeface="Lato"/>
                <a:cs typeface="Lato"/>
              </a:rPr>
              <a:t>Не коллаборативная фильтрация</a:t>
            </a:r>
          </a:p>
          <a:p>
            <a:pPr lvl="0" algn="ctr"/>
            <a:r>
              <a:rPr lang="ru-RU" dirty="0">
                <a:solidFill>
                  <a:srgbClr val="1F27DD"/>
                </a:solidFill>
                <a:latin typeface="Lato"/>
                <a:ea typeface="Lato"/>
                <a:cs typeface="Lato"/>
              </a:rPr>
              <a:t>(</a:t>
            </a:r>
            <a:r>
              <a:rPr lang="ru-RU" dirty="0" err="1">
                <a:solidFill>
                  <a:srgbClr val="1F27DD"/>
                </a:solidFill>
                <a:latin typeface="Lato"/>
                <a:ea typeface="Lato"/>
                <a:cs typeface="Lato"/>
              </a:rPr>
              <a:t>content-based</a:t>
            </a:r>
            <a:r>
              <a:rPr lang="ru-RU" dirty="0">
                <a:solidFill>
                  <a:srgbClr val="1F27DD"/>
                </a:solidFill>
                <a:latin typeface="Lato"/>
                <a:ea typeface="Lato"/>
                <a:cs typeface="Lato"/>
              </a:rPr>
              <a:t> </a:t>
            </a:r>
            <a:r>
              <a:rPr lang="ru-RU" dirty="0" err="1">
                <a:solidFill>
                  <a:srgbClr val="1F27DD"/>
                </a:solidFill>
                <a:latin typeface="Lato"/>
                <a:ea typeface="Lato"/>
                <a:cs typeface="Lato"/>
              </a:rPr>
              <a:t>filtering</a:t>
            </a:r>
            <a:r>
              <a:rPr lang="ru-RU" dirty="0">
                <a:solidFill>
                  <a:srgbClr val="1F27DD"/>
                </a:solidFill>
                <a:latin typeface="Lato"/>
                <a:ea typeface="Lato"/>
                <a:cs typeface="Lato"/>
              </a:rPr>
              <a:t>)</a:t>
            </a:r>
            <a:endParaRPr dirty="0">
              <a:solidFill>
                <a:srgbClr val="1F27D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40"/>
          <p:cNvSpPr/>
          <p:nvPr/>
        </p:nvSpPr>
        <p:spPr>
          <a:xfrm flipH="1">
            <a:off x="6031563" y="1697325"/>
            <a:ext cx="2096700" cy="10449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155425" tIns="34275" rIns="155425" bIns="34275" anchor="ctr" anchorCtr="0">
            <a:noAutofit/>
          </a:bodyPr>
          <a:lstStyle/>
          <a:p>
            <a:pPr algn="ctr"/>
            <a:r>
              <a:rPr lang="ru-RU" dirty="0">
                <a:solidFill>
                  <a:srgbClr val="1F27DD"/>
                </a:solidFill>
                <a:latin typeface="Lato"/>
                <a:ea typeface="Lato"/>
                <a:cs typeface="Lato"/>
              </a:rPr>
              <a:t>Фильтрация, основанная на знаниях </a:t>
            </a:r>
            <a:r>
              <a:rPr lang="en-US" dirty="0">
                <a:solidFill>
                  <a:srgbClr val="1F27DD"/>
                </a:solidFill>
                <a:latin typeface="Lato"/>
                <a:ea typeface="Lato"/>
                <a:cs typeface="Lato"/>
              </a:rPr>
              <a:t>(knowledge-based filtering)</a:t>
            </a:r>
            <a:endParaRPr lang="ru-RU" dirty="0">
              <a:solidFill>
                <a:srgbClr val="1F27DD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352" name="Google Shape;352;p40"/>
          <p:cNvSpPr/>
          <p:nvPr/>
        </p:nvSpPr>
        <p:spPr>
          <a:xfrm flipH="1">
            <a:off x="6031563" y="3093400"/>
            <a:ext cx="2096700" cy="10449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155425" tIns="34275" rIns="155425" bIns="34275" anchor="ctr" anchorCtr="0">
            <a:noAutofit/>
          </a:bodyPr>
          <a:lstStyle/>
          <a:p>
            <a:pPr algn="ctr"/>
            <a:r>
              <a:rPr lang="ru-RU" dirty="0">
                <a:solidFill>
                  <a:srgbClr val="1F27DD"/>
                </a:solidFill>
                <a:latin typeface="Lato"/>
                <a:ea typeface="Lato"/>
                <a:cs typeface="Lato"/>
              </a:rPr>
              <a:t>Гибридные рекомендательные системы</a:t>
            </a:r>
          </a:p>
        </p:txBody>
      </p:sp>
      <p:sp>
        <p:nvSpPr>
          <p:cNvPr id="353" name="Google Shape;353;p40"/>
          <p:cNvSpPr/>
          <p:nvPr/>
        </p:nvSpPr>
        <p:spPr>
          <a:xfrm flipH="1">
            <a:off x="1091937" y="3093377"/>
            <a:ext cx="2096700" cy="10449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155425" tIns="34275" rIns="155425" bIns="34275" anchor="ctr" anchorCtr="0">
            <a:noAutofit/>
          </a:bodyPr>
          <a:lstStyle/>
          <a:p>
            <a:pPr algn="ctr"/>
            <a:r>
              <a:rPr lang="ru-RU" dirty="0">
                <a:solidFill>
                  <a:srgbClr val="1F27DD"/>
                </a:solidFill>
                <a:latin typeface="Lato"/>
                <a:ea typeface="Lato"/>
                <a:cs typeface="Lato"/>
              </a:rPr>
              <a:t>Коллаборативная фильтрация (</a:t>
            </a:r>
            <a:r>
              <a:rPr lang="en-US" dirty="0">
                <a:solidFill>
                  <a:srgbClr val="1F27DD"/>
                </a:solidFill>
                <a:latin typeface="Lato"/>
                <a:ea typeface="Lato"/>
                <a:cs typeface="Lato"/>
              </a:rPr>
              <a:t>collaborative filtering)</a:t>
            </a:r>
          </a:p>
        </p:txBody>
      </p:sp>
      <p:sp>
        <p:nvSpPr>
          <p:cNvPr id="354" name="Google Shape;354;p40"/>
          <p:cNvSpPr txBox="1">
            <a:spLocks noGrp="1"/>
          </p:cNvSpPr>
          <p:nvPr>
            <p:ph type="title"/>
          </p:nvPr>
        </p:nvSpPr>
        <p:spPr>
          <a:xfrm>
            <a:off x="720000" y="519100"/>
            <a:ext cx="7704000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ВИДЫ</a:t>
            </a:r>
            <a:endParaRPr b="0" dirty="0"/>
          </a:p>
        </p:txBody>
      </p:sp>
      <p:grpSp>
        <p:nvGrpSpPr>
          <p:cNvPr id="2" name="Google Shape;509;p42">
            <a:extLst>
              <a:ext uri="{FF2B5EF4-FFF2-40B4-BE49-F238E27FC236}">
                <a16:creationId xmlns:a16="http://schemas.microsoft.com/office/drawing/2014/main" id="{4ECABA02-78A0-7A76-893F-FB53412437A0}"/>
              </a:ext>
            </a:extLst>
          </p:cNvPr>
          <p:cNvGrpSpPr/>
          <p:nvPr/>
        </p:nvGrpSpPr>
        <p:grpSpPr>
          <a:xfrm>
            <a:off x="3726607" y="2030519"/>
            <a:ext cx="377864" cy="377857"/>
            <a:chOff x="8563537" y="3701298"/>
            <a:chExt cx="503818" cy="503810"/>
          </a:xfrm>
        </p:grpSpPr>
        <p:sp>
          <p:nvSpPr>
            <p:cNvPr id="3" name="Google Shape;510;p42">
              <a:extLst>
                <a:ext uri="{FF2B5EF4-FFF2-40B4-BE49-F238E27FC236}">
                  <a16:creationId xmlns:a16="http://schemas.microsoft.com/office/drawing/2014/main" id="{9BC345B5-7EC4-7A2A-4506-4D3BD38C4FB9}"/>
                </a:ext>
              </a:extLst>
            </p:cNvPr>
            <p:cNvSpPr/>
            <p:nvPr/>
          </p:nvSpPr>
          <p:spPr>
            <a:xfrm>
              <a:off x="8563537" y="3701298"/>
              <a:ext cx="503818" cy="503810"/>
            </a:xfrm>
            <a:custGeom>
              <a:avLst/>
              <a:gdLst/>
              <a:ahLst/>
              <a:cxnLst/>
              <a:rect l="l" t="t" r="r" b="b"/>
              <a:pathLst>
                <a:path w="503818" h="503810" extrusionOk="0">
                  <a:moveTo>
                    <a:pt x="488122" y="472845"/>
                  </a:moveTo>
                  <a:lnTo>
                    <a:pt x="28598" y="472845"/>
                  </a:lnTo>
                  <a:lnTo>
                    <a:pt x="28598" y="443326"/>
                  </a:lnTo>
                  <a:lnTo>
                    <a:pt x="43387" y="443326"/>
                  </a:lnTo>
                  <a:cubicBezTo>
                    <a:pt x="51495" y="443326"/>
                    <a:pt x="58101" y="436720"/>
                    <a:pt x="58101" y="428567"/>
                  </a:cubicBezTo>
                  <a:cubicBezTo>
                    <a:pt x="58101" y="420414"/>
                    <a:pt x="51495" y="413807"/>
                    <a:pt x="43387" y="413807"/>
                  </a:cubicBezTo>
                  <a:lnTo>
                    <a:pt x="28598" y="413807"/>
                  </a:lnTo>
                  <a:lnTo>
                    <a:pt x="28598" y="353748"/>
                  </a:lnTo>
                  <a:lnTo>
                    <a:pt x="43387" y="353748"/>
                  </a:lnTo>
                  <a:cubicBezTo>
                    <a:pt x="51495" y="353748"/>
                    <a:pt x="58101" y="347142"/>
                    <a:pt x="58101" y="338989"/>
                  </a:cubicBezTo>
                  <a:cubicBezTo>
                    <a:pt x="58101" y="330836"/>
                    <a:pt x="51495" y="324229"/>
                    <a:pt x="43387" y="324229"/>
                  </a:cubicBezTo>
                  <a:lnTo>
                    <a:pt x="28598" y="324229"/>
                  </a:lnTo>
                  <a:lnTo>
                    <a:pt x="28598" y="264171"/>
                  </a:lnTo>
                  <a:lnTo>
                    <a:pt x="43387" y="264171"/>
                  </a:lnTo>
                  <a:cubicBezTo>
                    <a:pt x="51495" y="264171"/>
                    <a:pt x="58101" y="257564"/>
                    <a:pt x="58101" y="249411"/>
                  </a:cubicBezTo>
                  <a:cubicBezTo>
                    <a:pt x="58101" y="241258"/>
                    <a:pt x="51495" y="234652"/>
                    <a:pt x="43387" y="234652"/>
                  </a:cubicBezTo>
                  <a:lnTo>
                    <a:pt x="28598" y="234652"/>
                  </a:lnTo>
                  <a:lnTo>
                    <a:pt x="28598" y="175606"/>
                  </a:lnTo>
                  <a:lnTo>
                    <a:pt x="43387" y="175606"/>
                  </a:lnTo>
                  <a:cubicBezTo>
                    <a:pt x="51495" y="175606"/>
                    <a:pt x="58101" y="169000"/>
                    <a:pt x="58101" y="160847"/>
                  </a:cubicBezTo>
                  <a:cubicBezTo>
                    <a:pt x="58101" y="152694"/>
                    <a:pt x="51495" y="146088"/>
                    <a:pt x="43387" y="146088"/>
                  </a:cubicBezTo>
                  <a:lnTo>
                    <a:pt x="28598" y="146088"/>
                  </a:lnTo>
                  <a:lnTo>
                    <a:pt x="28598" y="87050"/>
                  </a:lnTo>
                  <a:lnTo>
                    <a:pt x="43387" y="87050"/>
                  </a:lnTo>
                  <a:cubicBezTo>
                    <a:pt x="51495" y="87050"/>
                    <a:pt x="58101" y="80443"/>
                    <a:pt x="58101" y="72290"/>
                  </a:cubicBezTo>
                  <a:cubicBezTo>
                    <a:pt x="58101" y="64137"/>
                    <a:pt x="51495" y="57531"/>
                    <a:pt x="43387" y="57531"/>
                  </a:cubicBezTo>
                  <a:lnTo>
                    <a:pt x="28598" y="57531"/>
                  </a:lnTo>
                  <a:lnTo>
                    <a:pt x="28598" y="13237"/>
                  </a:lnTo>
                  <a:cubicBezTo>
                    <a:pt x="28598" y="5084"/>
                    <a:pt x="21991" y="-1522"/>
                    <a:pt x="13884" y="-1522"/>
                  </a:cubicBezTo>
                  <a:cubicBezTo>
                    <a:pt x="5700" y="-1522"/>
                    <a:pt x="-906" y="5084"/>
                    <a:pt x="-906" y="13237"/>
                  </a:cubicBezTo>
                  <a:lnTo>
                    <a:pt x="-906" y="487529"/>
                  </a:lnTo>
                  <a:cubicBezTo>
                    <a:pt x="-906" y="495675"/>
                    <a:pt x="5700" y="502282"/>
                    <a:pt x="13808" y="502289"/>
                  </a:cubicBezTo>
                  <a:cubicBezTo>
                    <a:pt x="13808" y="502289"/>
                    <a:pt x="13884" y="502289"/>
                    <a:pt x="13884" y="502289"/>
                  </a:cubicBezTo>
                  <a:lnTo>
                    <a:pt x="488122" y="502289"/>
                  </a:lnTo>
                  <a:cubicBezTo>
                    <a:pt x="496306" y="502289"/>
                    <a:pt x="502912" y="495683"/>
                    <a:pt x="502912" y="487529"/>
                  </a:cubicBezTo>
                  <a:cubicBezTo>
                    <a:pt x="502912" y="479376"/>
                    <a:pt x="496306" y="472770"/>
                    <a:pt x="488122" y="4727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511;p42">
              <a:extLst>
                <a:ext uri="{FF2B5EF4-FFF2-40B4-BE49-F238E27FC236}">
                  <a16:creationId xmlns:a16="http://schemas.microsoft.com/office/drawing/2014/main" id="{90D7A51C-DCED-9E64-327E-A16DFEC462ED}"/>
                </a:ext>
              </a:extLst>
            </p:cNvPr>
            <p:cNvSpPr/>
            <p:nvPr/>
          </p:nvSpPr>
          <p:spPr>
            <a:xfrm>
              <a:off x="8681620" y="3701365"/>
              <a:ext cx="355256" cy="206656"/>
            </a:xfrm>
            <a:custGeom>
              <a:avLst/>
              <a:gdLst/>
              <a:ahLst/>
              <a:cxnLst/>
              <a:rect l="l" t="t" r="r" b="b"/>
              <a:pathLst>
                <a:path w="355256" h="206656" extrusionOk="0">
                  <a:moveTo>
                    <a:pt x="168843" y="58987"/>
                  </a:moveTo>
                  <a:cubicBezTo>
                    <a:pt x="163738" y="56525"/>
                    <a:pt x="157658" y="57208"/>
                    <a:pt x="153228" y="60759"/>
                  </a:cubicBezTo>
                  <a:lnTo>
                    <a:pt x="4658" y="178835"/>
                  </a:lnTo>
                  <a:cubicBezTo>
                    <a:pt x="-1723" y="183932"/>
                    <a:pt x="-2775" y="193226"/>
                    <a:pt x="2330" y="199593"/>
                  </a:cubicBezTo>
                  <a:cubicBezTo>
                    <a:pt x="7435" y="205959"/>
                    <a:pt x="16745" y="206995"/>
                    <a:pt x="23051" y="201897"/>
                  </a:cubicBezTo>
                  <a:lnTo>
                    <a:pt x="147673" y="103003"/>
                  </a:lnTo>
                  <a:lnTo>
                    <a:pt x="147673" y="190366"/>
                  </a:lnTo>
                  <a:cubicBezTo>
                    <a:pt x="147673" y="198519"/>
                    <a:pt x="154279" y="205125"/>
                    <a:pt x="162462" y="205125"/>
                  </a:cubicBezTo>
                  <a:cubicBezTo>
                    <a:pt x="166366" y="205125"/>
                    <a:pt x="170120" y="203571"/>
                    <a:pt x="172897" y="200801"/>
                  </a:cubicBezTo>
                  <a:lnTo>
                    <a:pt x="324847" y="48883"/>
                  </a:lnTo>
                  <a:lnTo>
                    <a:pt x="324847" y="72283"/>
                  </a:lnTo>
                  <a:cubicBezTo>
                    <a:pt x="324847" y="80436"/>
                    <a:pt x="331453" y="87042"/>
                    <a:pt x="339561" y="87042"/>
                  </a:cubicBezTo>
                  <a:cubicBezTo>
                    <a:pt x="347744" y="87042"/>
                    <a:pt x="354350" y="80436"/>
                    <a:pt x="354350" y="72283"/>
                  </a:cubicBezTo>
                  <a:lnTo>
                    <a:pt x="354350" y="13238"/>
                  </a:lnTo>
                  <a:cubicBezTo>
                    <a:pt x="354350" y="5085"/>
                    <a:pt x="347744" y="-1522"/>
                    <a:pt x="339561" y="-1522"/>
                  </a:cubicBezTo>
                  <a:lnTo>
                    <a:pt x="280553" y="-1522"/>
                  </a:lnTo>
                  <a:cubicBezTo>
                    <a:pt x="272370" y="-1522"/>
                    <a:pt x="265764" y="5085"/>
                    <a:pt x="265764" y="13238"/>
                  </a:cubicBezTo>
                  <a:cubicBezTo>
                    <a:pt x="265764" y="21391"/>
                    <a:pt x="272370" y="27997"/>
                    <a:pt x="280553" y="27997"/>
                  </a:cubicBezTo>
                  <a:lnTo>
                    <a:pt x="303976" y="27997"/>
                  </a:lnTo>
                  <a:lnTo>
                    <a:pt x="177252" y="154729"/>
                  </a:lnTo>
                  <a:lnTo>
                    <a:pt x="177252" y="72283"/>
                  </a:lnTo>
                  <a:cubicBezTo>
                    <a:pt x="177252" y="66607"/>
                    <a:pt x="173949" y="61442"/>
                    <a:pt x="168843" y="589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12;p42">
              <a:extLst>
                <a:ext uri="{FF2B5EF4-FFF2-40B4-BE49-F238E27FC236}">
                  <a16:creationId xmlns:a16="http://schemas.microsoft.com/office/drawing/2014/main" id="{F766BC36-3B87-7A68-2363-8F640939C437}"/>
                </a:ext>
              </a:extLst>
            </p:cNvPr>
            <p:cNvSpPr/>
            <p:nvPr/>
          </p:nvSpPr>
          <p:spPr>
            <a:xfrm>
              <a:off x="8652124" y="4027079"/>
              <a:ext cx="119066" cy="44278"/>
            </a:xfrm>
            <a:custGeom>
              <a:avLst/>
              <a:gdLst/>
              <a:ahLst/>
              <a:cxnLst/>
              <a:rect l="l" t="t" r="r" b="b"/>
              <a:pathLst>
                <a:path w="119066" h="44278" extrusionOk="0">
                  <a:moveTo>
                    <a:pt x="-906" y="13238"/>
                  </a:moveTo>
                  <a:lnTo>
                    <a:pt x="-906" y="42756"/>
                  </a:lnTo>
                  <a:lnTo>
                    <a:pt x="118160" y="42756"/>
                  </a:lnTo>
                  <a:lnTo>
                    <a:pt x="118160" y="13238"/>
                  </a:lnTo>
                  <a:cubicBezTo>
                    <a:pt x="118160" y="5092"/>
                    <a:pt x="111554" y="-1514"/>
                    <a:pt x="103371" y="-1522"/>
                  </a:cubicBezTo>
                  <a:cubicBezTo>
                    <a:pt x="103371" y="-1522"/>
                    <a:pt x="103371" y="-1522"/>
                    <a:pt x="103371" y="-1522"/>
                  </a:cubicBezTo>
                  <a:lnTo>
                    <a:pt x="13808" y="-1522"/>
                  </a:lnTo>
                  <a:cubicBezTo>
                    <a:pt x="5700" y="-1529"/>
                    <a:pt x="-906" y="5077"/>
                    <a:pt x="-906" y="13223"/>
                  </a:cubicBezTo>
                  <a:cubicBezTo>
                    <a:pt x="-906" y="13230"/>
                    <a:pt x="-906" y="13230"/>
                    <a:pt x="-906" y="13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513;p42">
              <a:extLst>
                <a:ext uri="{FF2B5EF4-FFF2-40B4-BE49-F238E27FC236}">
                  <a16:creationId xmlns:a16="http://schemas.microsoft.com/office/drawing/2014/main" id="{64EBC24F-0148-95F6-4BD0-512815F45B9B}"/>
                </a:ext>
              </a:extLst>
            </p:cNvPr>
            <p:cNvSpPr/>
            <p:nvPr/>
          </p:nvSpPr>
          <p:spPr>
            <a:xfrm>
              <a:off x="8652124" y="4100884"/>
              <a:ext cx="119066" cy="45261"/>
            </a:xfrm>
            <a:custGeom>
              <a:avLst/>
              <a:gdLst/>
              <a:ahLst/>
              <a:cxnLst/>
              <a:rect l="l" t="t" r="r" b="b"/>
              <a:pathLst>
                <a:path w="119066" h="45261" extrusionOk="0">
                  <a:moveTo>
                    <a:pt x="-906" y="28981"/>
                  </a:moveTo>
                  <a:cubicBezTo>
                    <a:pt x="-906" y="37126"/>
                    <a:pt x="5700" y="43733"/>
                    <a:pt x="13808" y="43740"/>
                  </a:cubicBezTo>
                  <a:cubicBezTo>
                    <a:pt x="13808" y="43740"/>
                    <a:pt x="13808" y="43740"/>
                    <a:pt x="13808" y="43740"/>
                  </a:cubicBezTo>
                  <a:lnTo>
                    <a:pt x="103371" y="43740"/>
                  </a:lnTo>
                  <a:cubicBezTo>
                    <a:pt x="111554" y="43748"/>
                    <a:pt x="118160" y="37141"/>
                    <a:pt x="118160" y="28995"/>
                  </a:cubicBezTo>
                  <a:cubicBezTo>
                    <a:pt x="118160" y="28988"/>
                    <a:pt x="118160" y="28988"/>
                    <a:pt x="118160" y="28981"/>
                  </a:cubicBezTo>
                  <a:lnTo>
                    <a:pt x="118160" y="-1522"/>
                  </a:lnTo>
                  <a:lnTo>
                    <a:pt x="-906" y="-15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514;p42">
              <a:extLst>
                <a:ext uri="{FF2B5EF4-FFF2-40B4-BE49-F238E27FC236}">
                  <a16:creationId xmlns:a16="http://schemas.microsoft.com/office/drawing/2014/main" id="{BBA1427C-779F-5C3E-4AD1-99FC6D82CB51}"/>
                </a:ext>
              </a:extLst>
            </p:cNvPr>
            <p:cNvSpPr/>
            <p:nvPr/>
          </p:nvSpPr>
          <p:spPr>
            <a:xfrm>
              <a:off x="8800694" y="4027079"/>
              <a:ext cx="118083" cy="44278"/>
            </a:xfrm>
            <a:custGeom>
              <a:avLst/>
              <a:gdLst/>
              <a:ahLst/>
              <a:cxnLst/>
              <a:rect l="l" t="t" r="r" b="b"/>
              <a:pathLst>
                <a:path w="118083" h="44278" extrusionOk="0">
                  <a:moveTo>
                    <a:pt x="0" y="0"/>
                  </a:moveTo>
                  <a:lnTo>
                    <a:pt x="118083" y="0"/>
                  </a:lnTo>
                  <a:lnTo>
                    <a:pt x="118083" y="44278"/>
                  </a:lnTo>
                  <a:lnTo>
                    <a:pt x="0" y="442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15;p42">
              <a:extLst>
                <a:ext uri="{FF2B5EF4-FFF2-40B4-BE49-F238E27FC236}">
                  <a16:creationId xmlns:a16="http://schemas.microsoft.com/office/drawing/2014/main" id="{CA6ED2F2-354E-E5B3-D76E-82D094D4EF42}"/>
                </a:ext>
              </a:extLst>
            </p:cNvPr>
            <p:cNvSpPr/>
            <p:nvPr/>
          </p:nvSpPr>
          <p:spPr>
            <a:xfrm>
              <a:off x="8800619" y="3952298"/>
              <a:ext cx="118166" cy="45261"/>
            </a:xfrm>
            <a:custGeom>
              <a:avLst/>
              <a:gdLst/>
              <a:ahLst/>
              <a:cxnLst/>
              <a:rect l="l" t="t" r="r" b="b"/>
              <a:pathLst>
                <a:path w="118166" h="45261" extrusionOk="0">
                  <a:moveTo>
                    <a:pt x="117260" y="13238"/>
                  </a:moveTo>
                  <a:cubicBezTo>
                    <a:pt x="117260" y="5092"/>
                    <a:pt x="110653" y="-1514"/>
                    <a:pt x="102545" y="-1522"/>
                  </a:cubicBezTo>
                  <a:cubicBezTo>
                    <a:pt x="102470" y="-1522"/>
                    <a:pt x="102470" y="-1522"/>
                    <a:pt x="102470" y="-1522"/>
                  </a:cubicBezTo>
                  <a:lnTo>
                    <a:pt x="13884" y="-1522"/>
                  </a:lnTo>
                  <a:cubicBezTo>
                    <a:pt x="5776" y="-1529"/>
                    <a:pt x="-831" y="5062"/>
                    <a:pt x="-906" y="13208"/>
                  </a:cubicBezTo>
                  <a:cubicBezTo>
                    <a:pt x="-906" y="13215"/>
                    <a:pt x="-906" y="13230"/>
                    <a:pt x="-906" y="13238"/>
                  </a:cubicBezTo>
                  <a:lnTo>
                    <a:pt x="-906" y="43740"/>
                  </a:lnTo>
                  <a:lnTo>
                    <a:pt x="117185" y="43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16;p42">
              <a:extLst>
                <a:ext uri="{FF2B5EF4-FFF2-40B4-BE49-F238E27FC236}">
                  <a16:creationId xmlns:a16="http://schemas.microsoft.com/office/drawing/2014/main" id="{8BD9488F-5DEC-9AA0-534D-F1FECEEA183A}"/>
                </a:ext>
              </a:extLst>
            </p:cNvPr>
            <p:cNvSpPr/>
            <p:nvPr/>
          </p:nvSpPr>
          <p:spPr>
            <a:xfrm>
              <a:off x="8800694" y="4100884"/>
              <a:ext cx="118091" cy="45261"/>
            </a:xfrm>
            <a:custGeom>
              <a:avLst/>
              <a:gdLst/>
              <a:ahLst/>
              <a:cxnLst/>
              <a:rect l="l" t="t" r="r" b="b"/>
              <a:pathLst>
                <a:path w="118091" h="45261" extrusionOk="0">
                  <a:moveTo>
                    <a:pt x="-906" y="28981"/>
                  </a:moveTo>
                  <a:cubicBezTo>
                    <a:pt x="-906" y="37126"/>
                    <a:pt x="5701" y="43733"/>
                    <a:pt x="13809" y="43740"/>
                  </a:cubicBezTo>
                  <a:cubicBezTo>
                    <a:pt x="13809" y="43740"/>
                    <a:pt x="13809" y="43740"/>
                    <a:pt x="13809" y="43740"/>
                  </a:cubicBezTo>
                  <a:lnTo>
                    <a:pt x="102470" y="43740"/>
                  </a:lnTo>
                  <a:cubicBezTo>
                    <a:pt x="110578" y="43748"/>
                    <a:pt x="117185" y="37141"/>
                    <a:pt x="117185" y="28995"/>
                  </a:cubicBezTo>
                  <a:cubicBezTo>
                    <a:pt x="117185" y="28988"/>
                    <a:pt x="117185" y="28988"/>
                    <a:pt x="117185" y="28981"/>
                  </a:cubicBezTo>
                  <a:lnTo>
                    <a:pt x="117185" y="-1522"/>
                  </a:lnTo>
                  <a:lnTo>
                    <a:pt x="-906" y="-15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517;p42">
              <a:extLst>
                <a:ext uri="{FF2B5EF4-FFF2-40B4-BE49-F238E27FC236}">
                  <a16:creationId xmlns:a16="http://schemas.microsoft.com/office/drawing/2014/main" id="{097693D8-5DFD-E4B8-B28C-9CFEB96BD7DC}"/>
                </a:ext>
              </a:extLst>
            </p:cNvPr>
            <p:cNvSpPr/>
            <p:nvPr/>
          </p:nvSpPr>
          <p:spPr>
            <a:xfrm>
              <a:off x="8948289" y="3878494"/>
              <a:ext cx="119066" cy="44278"/>
            </a:xfrm>
            <a:custGeom>
              <a:avLst/>
              <a:gdLst/>
              <a:ahLst/>
              <a:cxnLst/>
              <a:rect l="l" t="t" r="r" b="b"/>
              <a:pathLst>
                <a:path w="119066" h="44278" extrusionOk="0">
                  <a:moveTo>
                    <a:pt x="103371" y="-1522"/>
                  </a:moveTo>
                  <a:lnTo>
                    <a:pt x="13884" y="-1522"/>
                  </a:lnTo>
                  <a:cubicBezTo>
                    <a:pt x="5700" y="-1529"/>
                    <a:pt x="-906" y="5077"/>
                    <a:pt x="-906" y="13230"/>
                  </a:cubicBezTo>
                  <a:cubicBezTo>
                    <a:pt x="-906" y="13230"/>
                    <a:pt x="-906" y="13238"/>
                    <a:pt x="-906" y="13238"/>
                  </a:cubicBezTo>
                  <a:lnTo>
                    <a:pt x="-906" y="42757"/>
                  </a:lnTo>
                  <a:lnTo>
                    <a:pt x="118160" y="42757"/>
                  </a:lnTo>
                  <a:lnTo>
                    <a:pt x="118160" y="13238"/>
                  </a:lnTo>
                  <a:cubicBezTo>
                    <a:pt x="118160" y="5092"/>
                    <a:pt x="111554" y="-1514"/>
                    <a:pt x="103446" y="-1522"/>
                  </a:cubicBezTo>
                  <a:cubicBezTo>
                    <a:pt x="103371" y="-1522"/>
                    <a:pt x="103371" y="-1522"/>
                    <a:pt x="103371" y="-15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518;p42">
              <a:extLst>
                <a:ext uri="{FF2B5EF4-FFF2-40B4-BE49-F238E27FC236}">
                  <a16:creationId xmlns:a16="http://schemas.microsoft.com/office/drawing/2014/main" id="{D46A21A6-4153-FFF4-7795-9247B56C564E}"/>
                </a:ext>
              </a:extLst>
            </p:cNvPr>
            <p:cNvSpPr/>
            <p:nvPr/>
          </p:nvSpPr>
          <p:spPr>
            <a:xfrm>
              <a:off x="8948289" y="4027079"/>
              <a:ext cx="119066" cy="44278"/>
            </a:xfrm>
            <a:custGeom>
              <a:avLst/>
              <a:gdLst/>
              <a:ahLst/>
              <a:cxnLst/>
              <a:rect l="l" t="t" r="r" b="b"/>
              <a:pathLst>
                <a:path w="119066" h="44278" extrusionOk="0">
                  <a:moveTo>
                    <a:pt x="0" y="0"/>
                  </a:moveTo>
                  <a:lnTo>
                    <a:pt x="119066" y="0"/>
                  </a:lnTo>
                  <a:lnTo>
                    <a:pt x="119066" y="44278"/>
                  </a:lnTo>
                  <a:lnTo>
                    <a:pt x="0" y="442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519;p42">
              <a:extLst>
                <a:ext uri="{FF2B5EF4-FFF2-40B4-BE49-F238E27FC236}">
                  <a16:creationId xmlns:a16="http://schemas.microsoft.com/office/drawing/2014/main" id="{70CF1EA2-8C26-65C1-477F-A4DCBEEFA65B}"/>
                </a:ext>
              </a:extLst>
            </p:cNvPr>
            <p:cNvSpPr/>
            <p:nvPr/>
          </p:nvSpPr>
          <p:spPr>
            <a:xfrm>
              <a:off x="8948289" y="3952291"/>
              <a:ext cx="119066" cy="45261"/>
            </a:xfrm>
            <a:custGeom>
              <a:avLst/>
              <a:gdLst/>
              <a:ahLst/>
              <a:cxnLst/>
              <a:rect l="l" t="t" r="r" b="b"/>
              <a:pathLst>
                <a:path w="119066" h="45261" extrusionOk="0">
                  <a:moveTo>
                    <a:pt x="0" y="0"/>
                  </a:moveTo>
                  <a:lnTo>
                    <a:pt x="119066" y="0"/>
                  </a:lnTo>
                  <a:lnTo>
                    <a:pt x="119066" y="45262"/>
                  </a:lnTo>
                  <a:lnTo>
                    <a:pt x="0" y="452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20;p42">
              <a:extLst>
                <a:ext uri="{FF2B5EF4-FFF2-40B4-BE49-F238E27FC236}">
                  <a16:creationId xmlns:a16="http://schemas.microsoft.com/office/drawing/2014/main" id="{A975455B-F4A6-4E8E-A175-5D181A3BF4BD}"/>
                </a:ext>
              </a:extLst>
            </p:cNvPr>
            <p:cNvSpPr/>
            <p:nvPr/>
          </p:nvSpPr>
          <p:spPr>
            <a:xfrm>
              <a:off x="8948289" y="4100884"/>
              <a:ext cx="119066" cy="45261"/>
            </a:xfrm>
            <a:custGeom>
              <a:avLst/>
              <a:gdLst/>
              <a:ahLst/>
              <a:cxnLst/>
              <a:rect l="l" t="t" r="r" b="b"/>
              <a:pathLst>
                <a:path w="119066" h="45261" extrusionOk="0">
                  <a:moveTo>
                    <a:pt x="-906" y="28981"/>
                  </a:moveTo>
                  <a:cubicBezTo>
                    <a:pt x="-906" y="37134"/>
                    <a:pt x="5700" y="43740"/>
                    <a:pt x="13884" y="43740"/>
                  </a:cubicBezTo>
                  <a:cubicBezTo>
                    <a:pt x="13884" y="43740"/>
                    <a:pt x="13884" y="43740"/>
                    <a:pt x="13884" y="43740"/>
                  </a:cubicBezTo>
                  <a:lnTo>
                    <a:pt x="103371" y="43740"/>
                  </a:lnTo>
                  <a:cubicBezTo>
                    <a:pt x="111554" y="43748"/>
                    <a:pt x="118160" y="37141"/>
                    <a:pt x="118160" y="28995"/>
                  </a:cubicBezTo>
                  <a:cubicBezTo>
                    <a:pt x="118160" y="28988"/>
                    <a:pt x="118160" y="28988"/>
                    <a:pt x="118160" y="28981"/>
                  </a:cubicBezTo>
                  <a:lnTo>
                    <a:pt x="118160" y="-1522"/>
                  </a:lnTo>
                  <a:lnTo>
                    <a:pt x="-906" y="-15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586;p42">
            <a:extLst>
              <a:ext uri="{FF2B5EF4-FFF2-40B4-BE49-F238E27FC236}">
                <a16:creationId xmlns:a16="http://schemas.microsoft.com/office/drawing/2014/main" id="{520F5FFE-D94A-00E2-4C68-19E219970CF2}"/>
              </a:ext>
            </a:extLst>
          </p:cNvPr>
          <p:cNvGrpSpPr/>
          <p:nvPr/>
        </p:nvGrpSpPr>
        <p:grpSpPr>
          <a:xfrm>
            <a:off x="3715484" y="3449766"/>
            <a:ext cx="377869" cy="332121"/>
            <a:chOff x="6386518" y="2927169"/>
            <a:chExt cx="503825" cy="442828"/>
          </a:xfrm>
        </p:grpSpPr>
        <p:sp>
          <p:nvSpPr>
            <p:cNvPr id="15" name="Google Shape;587;p42">
              <a:extLst>
                <a:ext uri="{FF2B5EF4-FFF2-40B4-BE49-F238E27FC236}">
                  <a16:creationId xmlns:a16="http://schemas.microsoft.com/office/drawing/2014/main" id="{1C4A0D58-F94B-5441-A48F-00E1607BD04A}"/>
                </a:ext>
              </a:extLst>
            </p:cNvPr>
            <p:cNvSpPr/>
            <p:nvPr/>
          </p:nvSpPr>
          <p:spPr>
            <a:xfrm>
              <a:off x="6417080" y="2927177"/>
              <a:ext cx="324723" cy="206647"/>
            </a:xfrm>
            <a:custGeom>
              <a:avLst/>
              <a:gdLst/>
              <a:ahLst/>
              <a:cxnLst/>
              <a:rect l="l" t="t" r="r" b="b"/>
              <a:pathLst>
                <a:path w="324723" h="206647" extrusionOk="0">
                  <a:moveTo>
                    <a:pt x="323817" y="57523"/>
                  </a:moveTo>
                  <a:cubicBezTo>
                    <a:pt x="323817" y="49370"/>
                    <a:pt x="317218" y="42764"/>
                    <a:pt x="309066" y="42756"/>
                  </a:cubicBezTo>
                  <a:cubicBezTo>
                    <a:pt x="303465" y="42756"/>
                    <a:pt x="298352" y="45917"/>
                    <a:pt x="295852" y="50925"/>
                  </a:cubicBezTo>
                  <a:cubicBezTo>
                    <a:pt x="289989" y="62598"/>
                    <a:pt x="272159" y="63792"/>
                    <a:pt x="264779" y="53515"/>
                  </a:cubicBezTo>
                  <a:lnTo>
                    <a:pt x="264779" y="13238"/>
                  </a:lnTo>
                  <a:cubicBezTo>
                    <a:pt x="264779" y="5085"/>
                    <a:pt x="258173" y="-1522"/>
                    <a:pt x="250020" y="-1522"/>
                  </a:cubicBezTo>
                  <a:lnTo>
                    <a:pt x="13854" y="-1522"/>
                  </a:lnTo>
                  <a:cubicBezTo>
                    <a:pt x="5701" y="-1522"/>
                    <a:pt x="-906" y="5085"/>
                    <a:pt x="-906" y="13238"/>
                  </a:cubicBezTo>
                  <a:lnTo>
                    <a:pt x="-906" y="190366"/>
                  </a:lnTo>
                  <a:cubicBezTo>
                    <a:pt x="-906" y="198519"/>
                    <a:pt x="5701" y="205125"/>
                    <a:pt x="13854" y="205125"/>
                  </a:cubicBezTo>
                  <a:lnTo>
                    <a:pt x="250020" y="205125"/>
                  </a:lnTo>
                  <a:cubicBezTo>
                    <a:pt x="258173" y="205125"/>
                    <a:pt x="264779" y="198519"/>
                    <a:pt x="264779" y="190366"/>
                  </a:cubicBezTo>
                  <a:lnTo>
                    <a:pt x="264779" y="159361"/>
                  </a:lnTo>
                  <a:cubicBezTo>
                    <a:pt x="299118" y="152296"/>
                    <a:pt x="323772" y="122094"/>
                    <a:pt x="323817" y="87042"/>
                  </a:cubicBezTo>
                  <a:close/>
                  <a:moveTo>
                    <a:pt x="72869" y="116561"/>
                  </a:moveTo>
                  <a:cubicBezTo>
                    <a:pt x="64716" y="116561"/>
                    <a:pt x="58110" y="109955"/>
                    <a:pt x="58110" y="101802"/>
                  </a:cubicBezTo>
                  <a:cubicBezTo>
                    <a:pt x="58110" y="93649"/>
                    <a:pt x="64716" y="87042"/>
                    <a:pt x="72869" y="87042"/>
                  </a:cubicBezTo>
                  <a:cubicBezTo>
                    <a:pt x="81022" y="87042"/>
                    <a:pt x="87629" y="93649"/>
                    <a:pt x="87629" y="101802"/>
                  </a:cubicBezTo>
                  <a:cubicBezTo>
                    <a:pt x="87629" y="109955"/>
                    <a:pt x="81022" y="116561"/>
                    <a:pt x="72869" y="116561"/>
                  </a:cubicBezTo>
                  <a:close/>
                  <a:moveTo>
                    <a:pt x="131907" y="116561"/>
                  </a:moveTo>
                  <a:cubicBezTo>
                    <a:pt x="123754" y="116554"/>
                    <a:pt x="117147" y="109947"/>
                    <a:pt x="117155" y="101794"/>
                  </a:cubicBezTo>
                  <a:cubicBezTo>
                    <a:pt x="117163" y="93641"/>
                    <a:pt x="123769" y="87035"/>
                    <a:pt x="131922" y="87042"/>
                  </a:cubicBezTo>
                  <a:cubicBezTo>
                    <a:pt x="140067" y="87050"/>
                    <a:pt x="146674" y="93656"/>
                    <a:pt x="146674" y="101802"/>
                  </a:cubicBezTo>
                  <a:cubicBezTo>
                    <a:pt x="146674" y="109955"/>
                    <a:pt x="140067" y="116561"/>
                    <a:pt x="131915" y="116561"/>
                  </a:cubicBezTo>
                  <a:cubicBezTo>
                    <a:pt x="131915" y="116561"/>
                    <a:pt x="131907" y="116561"/>
                    <a:pt x="131907" y="116561"/>
                  </a:cubicBezTo>
                  <a:close/>
                  <a:moveTo>
                    <a:pt x="190952" y="116561"/>
                  </a:moveTo>
                  <a:cubicBezTo>
                    <a:pt x="182799" y="116561"/>
                    <a:pt x="176193" y="109955"/>
                    <a:pt x="176193" y="101802"/>
                  </a:cubicBezTo>
                  <a:cubicBezTo>
                    <a:pt x="176193" y="93649"/>
                    <a:pt x="182799" y="87042"/>
                    <a:pt x="190952" y="87042"/>
                  </a:cubicBezTo>
                  <a:cubicBezTo>
                    <a:pt x="199106" y="87042"/>
                    <a:pt x="205712" y="93649"/>
                    <a:pt x="205712" y="101802"/>
                  </a:cubicBezTo>
                  <a:cubicBezTo>
                    <a:pt x="205712" y="109955"/>
                    <a:pt x="199106" y="116561"/>
                    <a:pt x="190952" y="1165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588;p42">
              <a:extLst>
                <a:ext uri="{FF2B5EF4-FFF2-40B4-BE49-F238E27FC236}">
                  <a16:creationId xmlns:a16="http://schemas.microsoft.com/office/drawing/2014/main" id="{312D323A-4E27-9E7E-E566-E61952C2BD92}"/>
                </a:ext>
              </a:extLst>
            </p:cNvPr>
            <p:cNvSpPr/>
            <p:nvPr/>
          </p:nvSpPr>
          <p:spPr>
            <a:xfrm>
              <a:off x="6535163" y="3163343"/>
              <a:ext cx="324723" cy="206647"/>
            </a:xfrm>
            <a:custGeom>
              <a:avLst/>
              <a:gdLst/>
              <a:ahLst/>
              <a:cxnLst/>
              <a:rect l="l" t="t" r="r" b="b"/>
              <a:pathLst>
                <a:path w="324723" h="206647" extrusionOk="0">
                  <a:moveTo>
                    <a:pt x="72892" y="205118"/>
                  </a:moveTo>
                  <a:lnTo>
                    <a:pt x="309058" y="205118"/>
                  </a:lnTo>
                  <a:cubicBezTo>
                    <a:pt x="317211" y="205118"/>
                    <a:pt x="323817" y="198511"/>
                    <a:pt x="323817" y="190359"/>
                  </a:cubicBezTo>
                  <a:lnTo>
                    <a:pt x="323817" y="13237"/>
                  </a:lnTo>
                  <a:cubicBezTo>
                    <a:pt x="323825" y="5092"/>
                    <a:pt x="317218" y="-1514"/>
                    <a:pt x="309073" y="-1522"/>
                  </a:cubicBezTo>
                  <a:cubicBezTo>
                    <a:pt x="309066" y="-1522"/>
                    <a:pt x="309066" y="-1522"/>
                    <a:pt x="309058" y="-1522"/>
                  </a:cubicBezTo>
                  <a:lnTo>
                    <a:pt x="72892" y="-1522"/>
                  </a:lnTo>
                  <a:cubicBezTo>
                    <a:pt x="64746" y="-1529"/>
                    <a:pt x="58140" y="5077"/>
                    <a:pt x="58132" y="13222"/>
                  </a:cubicBezTo>
                  <a:cubicBezTo>
                    <a:pt x="58132" y="13230"/>
                    <a:pt x="58132" y="13230"/>
                    <a:pt x="58132" y="13237"/>
                  </a:cubicBezTo>
                  <a:lnTo>
                    <a:pt x="58132" y="53515"/>
                  </a:lnTo>
                  <a:cubicBezTo>
                    <a:pt x="50767" y="63800"/>
                    <a:pt x="32937" y="62621"/>
                    <a:pt x="27059" y="50909"/>
                  </a:cubicBezTo>
                  <a:cubicBezTo>
                    <a:pt x="23418" y="43620"/>
                    <a:pt x="14552" y="40654"/>
                    <a:pt x="7263" y="44295"/>
                  </a:cubicBezTo>
                  <a:cubicBezTo>
                    <a:pt x="2255" y="46795"/>
                    <a:pt x="-913" y="51915"/>
                    <a:pt x="-906" y="57516"/>
                  </a:cubicBezTo>
                  <a:lnTo>
                    <a:pt x="-906" y="87042"/>
                  </a:lnTo>
                  <a:cubicBezTo>
                    <a:pt x="-861" y="122094"/>
                    <a:pt x="23793" y="152304"/>
                    <a:pt x="58132" y="159361"/>
                  </a:cubicBezTo>
                  <a:lnTo>
                    <a:pt x="58132" y="190366"/>
                  </a:lnTo>
                  <a:cubicBezTo>
                    <a:pt x="58132" y="198519"/>
                    <a:pt x="64739" y="205125"/>
                    <a:pt x="72892" y="205125"/>
                  </a:cubicBezTo>
                  <a:close/>
                  <a:moveTo>
                    <a:pt x="249990" y="87042"/>
                  </a:moveTo>
                  <a:cubicBezTo>
                    <a:pt x="258143" y="87042"/>
                    <a:pt x="264749" y="93649"/>
                    <a:pt x="264749" y="101802"/>
                  </a:cubicBezTo>
                  <a:cubicBezTo>
                    <a:pt x="264749" y="109955"/>
                    <a:pt x="258143" y="116561"/>
                    <a:pt x="249990" y="116561"/>
                  </a:cubicBezTo>
                  <a:cubicBezTo>
                    <a:pt x="241837" y="116561"/>
                    <a:pt x="235230" y="109955"/>
                    <a:pt x="235230" y="101802"/>
                  </a:cubicBezTo>
                  <a:cubicBezTo>
                    <a:pt x="235230" y="93649"/>
                    <a:pt x="241837" y="87042"/>
                    <a:pt x="249990" y="87042"/>
                  </a:cubicBezTo>
                  <a:close/>
                  <a:moveTo>
                    <a:pt x="190945" y="87042"/>
                  </a:moveTo>
                  <a:cubicBezTo>
                    <a:pt x="199098" y="87042"/>
                    <a:pt x="205704" y="93649"/>
                    <a:pt x="205704" y="101802"/>
                  </a:cubicBezTo>
                  <a:cubicBezTo>
                    <a:pt x="205704" y="109955"/>
                    <a:pt x="199098" y="116561"/>
                    <a:pt x="190945" y="116561"/>
                  </a:cubicBezTo>
                  <a:cubicBezTo>
                    <a:pt x="182792" y="116561"/>
                    <a:pt x="176185" y="109955"/>
                    <a:pt x="176185" y="101802"/>
                  </a:cubicBezTo>
                  <a:cubicBezTo>
                    <a:pt x="176193" y="93649"/>
                    <a:pt x="182792" y="87050"/>
                    <a:pt x="190945" y="87042"/>
                  </a:cubicBezTo>
                  <a:close/>
                  <a:moveTo>
                    <a:pt x="131907" y="87042"/>
                  </a:moveTo>
                  <a:cubicBezTo>
                    <a:pt x="140060" y="87042"/>
                    <a:pt x="146666" y="93649"/>
                    <a:pt x="146666" y="101802"/>
                  </a:cubicBezTo>
                  <a:cubicBezTo>
                    <a:pt x="146666" y="109955"/>
                    <a:pt x="140060" y="116561"/>
                    <a:pt x="131907" y="116561"/>
                  </a:cubicBezTo>
                  <a:cubicBezTo>
                    <a:pt x="123754" y="116561"/>
                    <a:pt x="117147" y="109955"/>
                    <a:pt x="117147" y="101802"/>
                  </a:cubicBezTo>
                  <a:cubicBezTo>
                    <a:pt x="117147" y="93649"/>
                    <a:pt x="123754" y="87042"/>
                    <a:pt x="131907" y="870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589;p42">
              <a:extLst>
                <a:ext uri="{FF2B5EF4-FFF2-40B4-BE49-F238E27FC236}">
                  <a16:creationId xmlns:a16="http://schemas.microsoft.com/office/drawing/2014/main" id="{4EBE29A0-B0C8-B485-813C-EAD2A4843521}"/>
                </a:ext>
              </a:extLst>
            </p:cNvPr>
            <p:cNvSpPr/>
            <p:nvPr/>
          </p:nvSpPr>
          <p:spPr>
            <a:xfrm>
              <a:off x="6416067" y="3163321"/>
              <a:ext cx="89555" cy="88586"/>
            </a:xfrm>
            <a:custGeom>
              <a:avLst/>
              <a:gdLst/>
              <a:ahLst/>
              <a:cxnLst/>
              <a:rect l="l" t="t" r="r" b="b"/>
              <a:pathLst>
                <a:path w="89555" h="88586" extrusionOk="0">
                  <a:moveTo>
                    <a:pt x="88649" y="42771"/>
                  </a:moveTo>
                  <a:cubicBezTo>
                    <a:pt x="88627" y="18320"/>
                    <a:pt x="68808" y="-1499"/>
                    <a:pt x="44356" y="-1522"/>
                  </a:cubicBezTo>
                  <a:cubicBezTo>
                    <a:pt x="19942" y="-1522"/>
                    <a:pt x="-906" y="18342"/>
                    <a:pt x="-906" y="42771"/>
                  </a:cubicBezTo>
                  <a:cubicBezTo>
                    <a:pt x="-906" y="67200"/>
                    <a:pt x="19942" y="87065"/>
                    <a:pt x="44356" y="87065"/>
                  </a:cubicBezTo>
                  <a:cubicBezTo>
                    <a:pt x="68808" y="87042"/>
                    <a:pt x="88627" y="67223"/>
                    <a:pt x="88649" y="427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" name="Google Shape;590;p42">
              <a:extLst>
                <a:ext uri="{FF2B5EF4-FFF2-40B4-BE49-F238E27FC236}">
                  <a16:creationId xmlns:a16="http://schemas.microsoft.com/office/drawing/2014/main" id="{A4E334A2-2183-D3B7-A3F4-23D11B519A8D}"/>
                </a:ext>
              </a:extLst>
            </p:cNvPr>
            <p:cNvGrpSpPr/>
            <p:nvPr/>
          </p:nvGrpSpPr>
          <p:grpSpPr>
            <a:xfrm>
              <a:off x="6386518" y="2927169"/>
              <a:ext cx="474352" cy="442828"/>
              <a:chOff x="6386518" y="2927169"/>
              <a:chExt cx="474352" cy="442828"/>
            </a:xfrm>
          </p:grpSpPr>
          <p:sp>
            <p:nvSpPr>
              <p:cNvPr id="20" name="Google Shape;591;p42">
                <a:extLst>
                  <a:ext uri="{FF2B5EF4-FFF2-40B4-BE49-F238E27FC236}">
                    <a16:creationId xmlns:a16="http://schemas.microsoft.com/office/drawing/2014/main" id="{7D11F3C6-7556-4FA2-983D-7F4D53430FE6}"/>
                  </a:ext>
                </a:extLst>
              </p:cNvPr>
              <p:cNvSpPr/>
              <p:nvPr/>
            </p:nvSpPr>
            <p:spPr>
              <a:xfrm>
                <a:off x="6386518" y="3251907"/>
                <a:ext cx="148645" cy="118090"/>
              </a:xfrm>
              <a:custGeom>
                <a:avLst/>
                <a:gdLst/>
                <a:ahLst/>
                <a:cxnLst/>
                <a:rect l="l" t="t" r="r" b="b"/>
                <a:pathLst>
                  <a:path w="148645" h="118090" extrusionOk="0">
                    <a:moveTo>
                      <a:pt x="13913" y="116554"/>
                    </a:moveTo>
                    <a:lnTo>
                      <a:pt x="132980" y="116554"/>
                    </a:lnTo>
                    <a:cubicBezTo>
                      <a:pt x="141133" y="116554"/>
                      <a:pt x="147739" y="109947"/>
                      <a:pt x="147739" y="101794"/>
                    </a:cubicBezTo>
                    <a:lnTo>
                      <a:pt x="147739" y="42771"/>
                    </a:lnTo>
                    <a:cubicBezTo>
                      <a:pt x="147739" y="18312"/>
                      <a:pt x="127905" y="-1522"/>
                      <a:pt x="103446" y="-1522"/>
                    </a:cubicBezTo>
                    <a:lnTo>
                      <a:pt x="43387" y="-1522"/>
                    </a:lnTo>
                    <a:cubicBezTo>
                      <a:pt x="18921" y="-1522"/>
                      <a:pt x="-906" y="18312"/>
                      <a:pt x="-906" y="42771"/>
                    </a:cubicBezTo>
                    <a:lnTo>
                      <a:pt x="-906" y="101809"/>
                    </a:lnTo>
                    <a:cubicBezTo>
                      <a:pt x="-906" y="109962"/>
                      <a:pt x="5700" y="116569"/>
                      <a:pt x="13853" y="1165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2E2E2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592;p42">
                <a:extLst>
                  <a:ext uri="{FF2B5EF4-FFF2-40B4-BE49-F238E27FC236}">
                    <a16:creationId xmlns:a16="http://schemas.microsoft.com/office/drawing/2014/main" id="{DF97C03C-E0BD-B015-79D8-ED0F04CF2A97}"/>
                  </a:ext>
                </a:extLst>
              </p:cNvPr>
              <p:cNvSpPr/>
              <p:nvPr/>
            </p:nvSpPr>
            <p:spPr>
              <a:xfrm>
                <a:off x="6771315" y="2927169"/>
                <a:ext cx="89555" cy="88586"/>
              </a:xfrm>
              <a:custGeom>
                <a:avLst/>
                <a:gdLst/>
                <a:ahLst/>
                <a:cxnLst/>
                <a:rect l="l" t="t" r="r" b="b"/>
                <a:pathLst>
                  <a:path w="89555" h="88586" extrusionOk="0">
                    <a:moveTo>
                      <a:pt x="88649" y="42771"/>
                    </a:moveTo>
                    <a:cubicBezTo>
                      <a:pt x="88649" y="18358"/>
                      <a:pt x="67801" y="-1522"/>
                      <a:pt x="43387" y="-1522"/>
                    </a:cubicBezTo>
                    <a:cubicBezTo>
                      <a:pt x="18928" y="-1522"/>
                      <a:pt x="-906" y="18313"/>
                      <a:pt x="-906" y="42771"/>
                    </a:cubicBezTo>
                    <a:cubicBezTo>
                      <a:pt x="-906" y="67230"/>
                      <a:pt x="18928" y="87065"/>
                      <a:pt x="43387" y="87065"/>
                    </a:cubicBezTo>
                    <a:cubicBezTo>
                      <a:pt x="67801" y="87065"/>
                      <a:pt x="88649" y="67200"/>
                      <a:pt x="88649" y="427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2E2E2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" name="Google Shape;593;p42">
              <a:extLst>
                <a:ext uri="{FF2B5EF4-FFF2-40B4-BE49-F238E27FC236}">
                  <a16:creationId xmlns:a16="http://schemas.microsoft.com/office/drawing/2014/main" id="{887DFF4A-9A7A-9DF0-910A-5433464AA42C}"/>
                </a:ext>
              </a:extLst>
            </p:cNvPr>
            <p:cNvSpPr/>
            <p:nvPr/>
          </p:nvSpPr>
          <p:spPr>
            <a:xfrm>
              <a:off x="6741758" y="3015726"/>
              <a:ext cx="148585" cy="118113"/>
            </a:xfrm>
            <a:custGeom>
              <a:avLst/>
              <a:gdLst/>
              <a:ahLst/>
              <a:cxnLst/>
              <a:rect l="l" t="t" r="r" b="b"/>
              <a:pathLst>
                <a:path w="148585" h="118113" extrusionOk="0">
                  <a:moveTo>
                    <a:pt x="103446" y="-1507"/>
                  </a:moveTo>
                  <a:lnTo>
                    <a:pt x="43387" y="-1507"/>
                  </a:lnTo>
                  <a:cubicBezTo>
                    <a:pt x="18928" y="-1507"/>
                    <a:pt x="-906" y="18328"/>
                    <a:pt x="-906" y="42786"/>
                  </a:cubicBezTo>
                  <a:lnTo>
                    <a:pt x="-906" y="101832"/>
                  </a:lnTo>
                  <a:cubicBezTo>
                    <a:pt x="-906" y="109985"/>
                    <a:pt x="5700" y="116591"/>
                    <a:pt x="13854" y="116591"/>
                  </a:cubicBezTo>
                  <a:lnTo>
                    <a:pt x="132920" y="116591"/>
                  </a:lnTo>
                  <a:cubicBezTo>
                    <a:pt x="141073" y="116591"/>
                    <a:pt x="147679" y="109985"/>
                    <a:pt x="147679" y="101832"/>
                  </a:cubicBezTo>
                  <a:lnTo>
                    <a:pt x="147679" y="42771"/>
                  </a:lnTo>
                  <a:cubicBezTo>
                    <a:pt x="147679" y="18313"/>
                    <a:pt x="127845" y="-1522"/>
                    <a:pt x="103386" y="-15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732;p42">
            <a:extLst>
              <a:ext uri="{FF2B5EF4-FFF2-40B4-BE49-F238E27FC236}">
                <a16:creationId xmlns:a16="http://schemas.microsoft.com/office/drawing/2014/main" id="{62F1EF37-3192-5975-8C51-C78F2D2723D5}"/>
              </a:ext>
            </a:extLst>
          </p:cNvPr>
          <p:cNvGrpSpPr/>
          <p:nvPr/>
        </p:nvGrpSpPr>
        <p:grpSpPr>
          <a:xfrm>
            <a:off x="5117709" y="2030519"/>
            <a:ext cx="377858" cy="377869"/>
            <a:chOff x="944175" y="4506041"/>
            <a:chExt cx="503811" cy="503826"/>
          </a:xfrm>
        </p:grpSpPr>
        <p:sp>
          <p:nvSpPr>
            <p:cNvPr id="23" name="Google Shape;733;p42">
              <a:extLst>
                <a:ext uri="{FF2B5EF4-FFF2-40B4-BE49-F238E27FC236}">
                  <a16:creationId xmlns:a16="http://schemas.microsoft.com/office/drawing/2014/main" id="{BB9CAC27-44A2-4AB6-2749-D90432A2DEDA}"/>
                </a:ext>
              </a:extLst>
            </p:cNvPr>
            <p:cNvSpPr/>
            <p:nvPr/>
          </p:nvSpPr>
          <p:spPr>
            <a:xfrm>
              <a:off x="1270865" y="4594635"/>
              <a:ext cx="29518" cy="29519"/>
            </a:xfrm>
            <a:custGeom>
              <a:avLst/>
              <a:gdLst/>
              <a:ahLst/>
              <a:cxnLst/>
              <a:rect l="l" t="t" r="r" b="b"/>
              <a:pathLst>
                <a:path w="29518" h="29519" extrusionOk="0">
                  <a:moveTo>
                    <a:pt x="13853" y="-1522"/>
                  </a:moveTo>
                  <a:cubicBezTo>
                    <a:pt x="5700" y="-1522"/>
                    <a:pt x="-906" y="5085"/>
                    <a:pt x="-906" y="13238"/>
                  </a:cubicBezTo>
                  <a:cubicBezTo>
                    <a:pt x="-906" y="21391"/>
                    <a:pt x="5700" y="27997"/>
                    <a:pt x="13853" y="27997"/>
                  </a:cubicBezTo>
                  <a:cubicBezTo>
                    <a:pt x="22006" y="27997"/>
                    <a:pt x="28613" y="21391"/>
                    <a:pt x="28613" y="13238"/>
                  </a:cubicBezTo>
                  <a:cubicBezTo>
                    <a:pt x="28605" y="5085"/>
                    <a:pt x="22006" y="-1514"/>
                    <a:pt x="13853" y="-15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Google Shape;734;p42">
              <a:extLst>
                <a:ext uri="{FF2B5EF4-FFF2-40B4-BE49-F238E27FC236}">
                  <a16:creationId xmlns:a16="http://schemas.microsoft.com/office/drawing/2014/main" id="{969C91CD-40E1-1C34-8800-C7B34533A6AF}"/>
                </a:ext>
              </a:extLst>
            </p:cNvPr>
            <p:cNvGrpSpPr/>
            <p:nvPr/>
          </p:nvGrpSpPr>
          <p:grpSpPr>
            <a:xfrm>
              <a:off x="944175" y="4506041"/>
              <a:ext cx="503811" cy="503826"/>
              <a:chOff x="944175" y="4506041"/>
              <a:chExt cx="503811" cy="503826"/>
            </a:xfrm>
          </p:grpSpPr>
          <p:sp>
            <p:nvSpPr>
              <p:cNvPr id="25" name="Google Shape;735;p42">
                <a:extLst>
                  <a:ext uri="{FF2B5EF4-FFF2-40B4-BE49-F238E27FC236}">
                    <a16:creationId xmlns:a16="http://schemas.microsoft.com/office/drawing/2014/main" id="{62C2AF86-CB0F-5D65-6D3B-ED27D03A20D3}"/>
                  </a:ext>
                </a:extLst>
              </p:cNvPr>
              <p:cNvSpPr/>
              <p:nvPr/>
            </p:nvSpPr>
            <p:spPr>
              <a:xfrm>
                <a:off x="1241346" y="4683192"/>
                <a:ext cx="88586" cy="59052"/>
              </a:xfrm>
              <a:custGeom>
                <a:avLst/>
                <a:gdLst/>
                <a:ahLst/>
                <a:cxnLst/>
                <a:rect l="l" t="t" r="r" b="b"/>
                <a:pathLst>
                  <a:path w="88586" h="59052" extrusionOk="0">
                    <a:moveTo>
                      <a:pt x="72891" y="-1522"/>
                    </a:moveTo>
                    <a:lnTo>
                      <a:pt x="13853" y="-1522"/>
                    </a:lnTo>
                    <a:cubicBezTo>
                      <a:pt x="5701" y="-1514"/>
                      <a:pt x="-898" y="5085"/>
                      <a:pt x="-906" y="13238"/>
                    </a:cubicBezTo>
                    <a:lnTo>
                      <a:pt x="-906" y="57531"/>
                    </a:lnTo>
                    <a:lnTo>
                      <a:pt x="87681" y="57531"/>
                    </a:lnTo>
                    <a:lnTo>
                      <a:pt x="87681" y="13238"/>
                    </a:lnTo>
                    <a:cubicBezTo>
                      <a:pt x="87673" y="5085"/>
                      <a:pt x="81074" y="-1514"/>
                      <a:pt x="72921" y="-15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2E2E2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736;p42">
                <a:extLst>
                  <a:ext uri="{FF2B5EF4-FFF2-40B4-BE49-F238E27FC236}">
                    <a16:creationId xmlns:a16="http://schemas.microsoft.com/office/drawing/2014/main" id="{4A92F799-E443-F874-4117-00632CE6CB3A}"/>
                  </a:ext>
                </a:extLst>
              </p:cNvPr>
              <p:cNvSpPr/>
              <p:nvPr/>
            </p:nvSpPr>
            <p:spPr>
              <a:xfrm>
                <a:off x="944175" y="4506041"/>
                <a:ext cx="503811" cy="503826"/>
              </a:xfrm>
              <a:custGeom>
                <a:avLst/>
                <a:gdLst/>
                <a:ahLst/>
                <a:cxnLst/>
                <a:rect l="l" t="t" r="r" b="b"/>
                <a:pathLst>
                  <a:path w="503811" h="503826" extrusionOk="0">
                    <a:moveTo>
                      <a:pt x="340544" y="-1492"/>
                    </a:moveTo>
                    <a:cubicBezTo>
                      <a:pt x="251019" y="-1492"/>
                      <a:pt x="178183" y="71329"/>
                      <a:pt x="178183" y="160870"/>
                    </a:cubicBezTo>
                    <a:cubicBezTo>
                      <a:pt x="178160" y="198827"/>
                      <a:pt x="191493" y="235583"/>
                      <a:pt x="215855" y="264689"/>
                    </a:cubicBezTo>
                    <a:lnTo>
                      <a:pt x="171276" y="309267"/>
                    </a:lnTo>
                    <a:cubicBezTo>
                      <a:pt x="154850" y="301535"/>
                      <a:pt x="134768" y="304012"/>
                      <a:pt x="121187" y="317578"/>
                    </a:cubicBezTo>
                    <a:lnTo>
                      <a:pt x="121187" y="317578"/>
                    </a:lnTo>
                    <a:lnTo>
                      <a:pt x="3419" y="435369"/>
                    </a:lnTo>
                    <a:cubicBezTo>
                      <a:pt x="-2344" y="441127"/>
                      <a:pt x="-2348" y="450466"/>
                      <a:pt x="3411" y="456231"/>
                    </a:cubicBezTo>
                    <a:cubicBezTo>
                      <a:pt x="3414" y="456231"/>
                      <a:pt x="3416" y="456239"/>
                      <a:pt x="3419" y="456239"/>
                    </a:cubicBezTo>
                    <a:lnTo>
                      <a:pt x="45160" y="497980"/>
                    </a:lnTo>
                    <a:cubicBezTo>
                      <a:pt x="50919" y="503745"/>
                      <a:pt x="60259" y="503745"/>
                      <a:pt x="66022" y="497987"/>
                    </a:cubicBezTo>
                    <a:cubicBezTo>
                      <a:pt x="66025" y="497987"/>
                      <a:pt x="66027" y="497980"/>
                      <a:pt x="66030" y="497980"/>
                    </a:cubicBezTo>
                    <a:lnTo>
                      <a:pt x="183836" y="380197"/>
                    </a:lnTo>
                    <a:cubicBezTo>
                      <a:pt x="197349" y="366631"/>
                      <a:pt x="199879" y="346549"/>
                      <a:pt x="192139" y="330115"/>
                    </a:cubicBezTo>
                    <a:lnTo>
                      <a:pt x="236725" y="285529"/>
                    </a:lnTo>
                    <a:cubicBezTo>
                      <a:pt x="265831" y="309891"/>
                      <a:pt x="302587" y="323223"/>
                      <a:pt x="340544" y="323201"/>
                    </a:cubicBezTo>
                    <a:cubicBezTo>
                      <a:pt x="430069" y="323201"/>
                      <a:pt x="502906" y="250380"/>
                      <a:pt x="502906" y="160840"/>
                    </a:cubicBezTo>
                    <a:cubicBezTo>
                      <a:pt x="502906" y="71299"/>
                      <a:pt x="430084" y="-1522"/>
                      <a:pt x="340544" y="-1522"/>
                    </a:cubicBezTo>
                    <a:close/>
                    <a:moveTo>
                      <a:pt x="414349" y="249434"/>
                    </a:moveTo>
                    <a:cubicBezTo>
                      <a:pt x="414349" y="257587"/>
                      <a:pt x="407742" y="264193"/>
                      <a:pt x="399589" y="264193"/>
                    </a:cubicBezTo>
                    <a:cubicBezTo>
                      <a:pt x="399589" y="264193"/>
                      <a:pt x="399582" y="264193"/>
                      <a:pt x="399582" y="264193"/>
                    </a:cubicBezTo>
                    <a:lnTo>
                      <a:pt x="281506" y="264193"/>
                    </a:lnTo>
                    <a:cubicBezTo>
                      <a:pt x="273361" y="264201"/>
                      <a:pt x="266754" y="257594"/>
                      <a:pt x="266747" y="249449"/>
                    </a:cubicBezTo>
                    <a:cubicBezTo>
                      <a:pt x="266747" y="249441"/>
                      <a:pt x="266747" y="249441"/>
                      <a:pt x="266747" y="249434"/>
                    </a:cubicBezTo>
                    <a:lnTo>
                      <a:pt x="266747" y="190388"/>
                    </a:lnTo>
                    <a:cubicBezTo>
                      <a:pt x="266747" y="165922"/>
                      <a:pt x="286581" y="146095"/>
                      <a:pt x="311040" y="146095"/>
                    </a:cubicBezTo>
                    <a:lnTo>
                      <a:pt x="340559" y="146095"/>
                    </a:lnTo>
                    <a:cubicBezTo>
                      <a:pt x="316100" y="146095"/>
                      <a:pt x="296266" y="126261"/>
                      <a:pt x="296266" y="101802"/>
                    </a:cubicBezTo>
                    <a:cubicBezTo>
                      <a:pt x="296266" y="77335"/>
                      <a:pt x="316100" y="57508"/>
                      <a:pt x="340559" y="57508"/>
                    </a:cubicBezTo>
                    <a:cubicBezTo>
                      <a:pt x="365018" y="57508"/>
                      <a:pt x="384853" y="77335"/>
                      <a:pt x="384853" y="101802"/>
                    </a:cubicBezTo>
                    <a:cubicBezTo>
                      <a:pt x="384853" y="126261"/>
                      <a:pt x="365018" y="146095"/>
                      <a:pt x="340559" y="146095"/>
                    </a:cubicBezTo>
                    <a:lnTo>
                      <a:pt x="370078" y="146095"/>
                    </a:lnTo>
                    <a:cubicBezTo>
                      <a:pt x="394530" y="146118"/>
                      <a:pt x="414349" y="165937"/>
                      <a:pt x="414371" y="1903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2E2E2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" name="Google Shape;565;p42">
            <a:extLst>
              <a:ext uri="{FF2B5EF4-FFF2-40B4-BE49-F238E27FC236}">
                <a16:creationId xmlns:a16="http://schemas.microsoft.com/office/drawing/2014/main" id="{EB584605-1680-22C2-682A-77787C90BA4D}"/>
              </a:ext>
            </a:extLst>
          </p:cNvPr>
          <p:cNvGrpSpPr/>
          <p:nvPr/>
        </p:nvGrpSpPr>
        <p:grpSpPr>
          <a:xfrm>
            <a:off x="5117709" y="3405500"/>
            <a:ext cx="377858" cy="332104"/>
            <a:chOff x="6386578" y="5341271"/>
            <a:chExt cx="503810" cy="442805"/>
          </a:xfrm>
        </p:grpSpPr>
        <p:grpSp>
          <p:nvGrpSpPr>
            <p:cNvPr id="28" name="Google Shape;566;p42">
              <a:extLst>
                <a:ext uri="{FF2B5EF4-FFF2-40B4-BE49-F238E27FC236}">
                  <a16:creationId xmlns:a16="http://schemas.microsoft.com/office/drawing/2014/main" id="{FB81AA65-042D-F82A-6D06-139EDED4A163}"/>
                </a:ext>
              </a:extLst>
            </p:cNvPr>
            <p:cNvGrpSpPr/>
            <p:nvPr/>
          </p:nvGrpSpPr>
          <p:grpSpPr>
            <a:xfrm>
              <a:off x="6386578" y="5341271"/>
              <a:ext cx="503810" cy="250918"/>
              <a:chOff x="6386578" y="5341271"/>
              <a:chExt cx="503810" cy="250918"/>
            </a:xfrm>
          </p:grpSpPr>
          <p:sp>
            <p:nvSpPr>
              <p:cNvPr id="31" name="Google Shape;567;p42">
                <a:extLst>
                  <a:ext uri="{FF2B5EF4-FFF2-40B4-BE49-F238E27FC236}">
                    <a16:creationId xmlns:a16="http://schemas.microsoft.com/office/drawing/2014/main" id="{BD701351-AA3B-27D2-43D1-C796694A750E}"/>
                  </a:ext>
                </a:extLst>
              </p:cNvPr>
              <p:cNvSpPr/>
              <p:nvPr/>
            </p:nvSpPr>
            <p:spPr>
              <a:xfrm>
                <a:off x="6505645" y="5562671"/>
                <a:ext cx="29518" cy="29518"/>
              </a:xfrm>
              <a:custGeom>
                <a:avLst/>
                <a:gdLst/>
                <a:ahLst/>
                <a:cxnLst/>
                <a:rect l="l" t="t" r="r" b="b"/>
                <a:pathLst>
                  <a:path w="29518" h="29518" extrusionOk="0">
                    <a:moveTo>
                      <a:pt x="13854" y="-1522"/>
                    </a:moveTo>
                    <a:cubicBezTo>
                      <a:pt x="5700" y="-1522"/>
                      <a:pt x="-906" y="5084"/>
                      <a:pt x="-906" y="13238"/>
                    </a:cubicBezTo>
                    <a:cubicBezTo>
                      <a:pt x="-906" y="21391"/>
                      <a:pt x="5700" y="27997"/>
                      <a:pt x="13854" y="27997"/>
                    </a:cubicBezTo>
                    <a:cubicBezTo>
                      <a:pt x="22006" y="27997"/>
                      <a:pt x="28612" y="21391"/>
                      <a:pt x="28612" y="13238"/>
                    </a:cubicBezTo>
                    <a:cubicBezTo>
                      <a:pt x="28605" y="5084"/>
                      <a:pt x="22006" y="-1515"/>
                      <a:pt x="13854" y="-15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2E2E2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8;p42">
                <a:extLst>
                  <a:ext uri="{FF2B5EF4-FFF2-40B4-BE49-F238E27FC236}">
                    <a16:creationId xmlns:a16="http://schemas.microsoft.com/office/drawing/2014/main" id="{26A6C32C-3AF2-C088-DED7-0E99616EBA32}"/>
                  </a:ext>
                </a:extLst>
              </p:cNvPr>
              <p:cNvSpPr/>
              <p:nvPr/>
            </p:nvSpPr>
            <p:spPr>
              <a:xfrm>
                <a:off x="6386578" y="5341271"/>
                <a:ext cx="503810" cy="118083"/>
              </a:xfrm>
              <a:custGeom>
                <a:avLst/>
                <a:gdLst/>
                <a:ahLst/>
                <a:cxnLst/>
                <a:rect l="l" t="t" r="r" b="b"/>
                <a:pathLst>
                  <a:path w="503810" h="118083" extrusionOk="0">
                    <a:moveTo>
                      <a:pt x="488146" y="-1522"/>
                    </a:moveTo>
                    <a:lnTo>
                      <a:pt x="13853" y="-1522"/>
                    </a:lnTo>
                    <a:cubicBezTo>
                      <a:pt x="5700" y="-1522"/>
                      <a:pt x="-906" y="5085"/>
                      <a:pt x="-906" y="13238"/>
                    </a:cubicBezTo>
                    <a:lnTo>
                      <a:pt x="-906" y="116561"/>
                    </a:lnTo>
                    <a:lnTo>
                      <a:pt x="502904" y="116561"/>
                    </a:lnTo>
                    <a:lnTo>
                      <a:pt x="502904" y="13238"/>
                    </a:lnTo>
                    <a:cubicBezTo>
                      <a:pt x="502904" y="5085"/>
                      <a:pt x="496298" y="-1522"/>
                      <a:pt x="488146" y="-1522"/>
                    </a:cubicBezTo>
                    <a:close/>
                    <a:moveTo>
                      <a:pt x="73845" y="72283"/>
                    </a:moveTo>
                    <a:cubicBezTo>
                      <a:pt x="65691" y="72283"/>
                      <a:pt x="59085" y="65677"/>
                      <a:pt x="59085" y="57524"/>
                    </a:cubicBezTo>
                    <a:cubicBezTo>
                      <a:pt x="59085" y="49370"/>
                      <a:pt x="65691" y="42764"/>
                      <a:pt x="73845" y="42764"/>
                    </a:cubicBezTo>
                    <a:cubicBezTo>
                      <a:pt x="81998" y="42764"/>
                      <a:pt x="88604" y="49370"/>
                      <a:pt x="88604" y="57524"/>
                    </a:cubicBezTo>
                    <a:cubicBezTo>
                      <a:pt x="88604" y="65677"/>
                      <a:pt x="81998" y="72283"/>
                      <a:pt x="73845" y="72283"/>
                    </a:cubicBezTo>
                    <a:close/>
                    <a:moveTo>
                      <a:pt x="132882" y="72283"/>
                    </a:moveTo>
                    <a:cubicBezTo>
                      <a:pt x="124730" y="72283"/>
                      <a:pt x="118123" y="65677"/>
                      <a:pt x="118123" y="57524"/>
                    </a:cubicBezTo>
                    <a:cubicBezTo>
                      <a:pt x="118123" y="49370"/>
                      <a:pt x="124730" y="42764"/>
                      <a:pt x="132882" y="42764"/>
                    </a:cubicBezTo>
                    <a:cubicBezTo>
                      <a:pt x="141035" y="42764"/>
                      <a:pt x="147642" y="49370"/>
                      <a:pt x="147642" y="57524"/>
                    </a:cubicBezTo>
                    <a:cubicBezTo>
                      <a:pt x="147642" y="65677"/>
                      <a:pt x="141035" y="72283"/>
                      <a:pt x="132882" y="72283"/>
                    </a:cubicBezTo>
                    <a:close/>
                    <a:moveTo>
                      <a:pt x="191928" y="72283"/>
                    </a:moveTo>
                    <a:cubicBezTo>
                      <a:pt x="183775" y="72283"/>
                      <a:pt x="177168" y="65677"/>
                      <a:pt x="177168" y="57524"/>
                    </a:cubicBezTo>
                    <a:cubicBezTo>
                      <a:pt x="177168" y="49370"/>
                      <a:pt x="183775" y="42764"/>
                      <a:pt x="191928" y="42764"/>
                    </a:cubicBezTo>
                    <a:cubicBezTo>
                      <a:pt x="200081" y="42764"/>
                      <a:pt x="206687" y="49370"/>
                      <a:pt x="206687" y="57524"/>
                    </a:cubicBezTo>
                    <a:cubicBezTo>
                      <a:pt x="206687" y="65677"/>
                      <a:pt x="200081" y="72283"/>
                      <a:pt x="191928" y="72283"/>
                    </a:cubicBezTo>
                    <a:close/>
                    <a:moveTo>
                      <a:pt x="339552" y="72283"/>
                    </a:moveTo>
                    <a:lnTo>
                      <a:pt x="310034" y="72283"/>
                    </a:lnTo>
                    <a:cubicBezTo>
                      <a:pt x="301880" y="72283"/>
                      <a:pt x="295274" y="65677"/>
                      <a:pt x="295274" y="57524"/>
                    </a:cubicBezTo>
                    <a:cubicBezTo>
                      <a:pt x="295274" y="49370"/>
                      <a:pt x="301880" y="42764"/>
                      <a:pt x="310034" y="42764"/>
                    </a:cubicBezTo>
                    <a:lnTo>
                      <a:pt x="339552" y="42764"/>
                    </a:lnTo>
                    <a:cubicBezTo>
                      <a:pt x="347705" y="42764"/>
                      <a:pt x="354312" y="49370"/>
                      <a:pt x="354312" y="57524"/>
                    </a:cubicBezTo>
                    <a:cubicBezTo>
                      <a:pt x="354312" y="65677"/>
                      <a:pt x="347705" y="72283"/>
                      <a:pt x="339552" y="72283"/>
                    </a:cubicBezTo>
                    <a:close/>
                    <a:moveTo>
                      <a:pt x="428139" y="72283"/>
                    </a:moveTo>
                    <a:lnTo>
                      <a:pt x="398612" y="72283"/>
                    </a:lnTo>
                    <a:cubicBezTo>
                      <a:pt x="390460" y="72283"/>
                      <a:pt x="383854" y="65677"/>
                      <a:pt x="383854" y="57524"/>
                    </a:cubicBezTo>
                    <a:cubicBezTo>
                      <a:pt x="383854" y="49370"/>
                      <a:pt x="390460" y="42764"/>
                      <a:pt x="398612" y="42764"/>
                    </a:cubicBezTo>
                    <a:lnTo>
                      <a:pt x="428139" y="42764"/>
                    </a:lnTo>
                    <a:cubicBezTo>
                      <a:pt x="436292" y="42764"/>
                      <a:pt x="442898" y="49370"/>
                      <a:pt x="442898" y="57524"/>
                    </a:cubicBezTo>
                    <a:cubicBezTo>
                      <a:pt x="442898" y="65677"/>
                      <a:pt x="436292" y="72283"/>
                      <a:pt x="428139" y="72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2E2E2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" name="Google Shape;569;p42">
              <a:extLst>
                <a:ext uri="{FF2B5EF4-FFF2-40B4-BE49-F238E27FC236}">
                  <a16:creationId xmlns:a16="http://schemas.microsoft.com/office/drawing/2014/main" id="{0BB9EBBF-A5BF-DED7-A0CB-F5192612BB08}"/>
                </a:ext>
              </a:extLst>
            </p:cNvPr>
            <p:cNvSpPr/>
            <p:nvPr/>
          </p:nvSpPr>
          <p:spPr>
            <a:xfrm>
              <a:off x="6476118" y="5651257"/>
              <a:ext cx="88586" cy="59052"/>
            </a:xfrm>
            <a:custGeom>
              <a:avLst/>
              <a:gdLst/>
              <a:ahLst/>
              <a:cxnLst/>
              <a:rect l="l" t="t" r="r" b="b"/>
              <a:pathLst>
                <a:path w="88586" h="59052" extrusionOk="0">
                  <a:moveTo>
                    <a:pt x="87658" y="13215"/>
                  </a:moveTo>
                  <a:cubicBezTo>
                    <a:pt x="87643" y="5069"/>
                    <a:pt x="81036" y="-1522"/>
                    <a:pt x="72891" y="-1522"/>
                  </a:cubicBezTo>
                  <a:lnTo>
                    <a:pt x="13854" y="-1522"/>
                  </a:lnTo>
                  <a:cubicBezTo>
                    <a:pt x="5700" y="-1515"/>
                    <a:pt x="-899" y="5084"/>
                    <a:pt x="-906" y="13238"/>
                  </a:cubicBezTo>
                  <a:lnTo>
                    <a:pt x="-906" y="57531"/>
                  </a:lnTo>
                  <a:lnTo>
                    <a:pt x="87681" y="575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570;p42">
              <a:extLst>
                <a:ext uri="{FF2B5EF4-FFF2-40B4-BE49-F238E27FC236}">
                  <a16:creationId xmlns:a16="http://schemas.microsoft.com/office/drawing/2014/main" id="{ACB5392C-08AB-FE8B-F9BE-E9302439E209}"/>
                </a:ext>
              </a:extLst>
            </p:cNvPr>
            <p:cNvSpPr/>
            <p:nvPr/>
          </p:nvSpPr>
          <p:spPr>
            <a:xfrm>
              <a:off x="6386578" y="5488873"/>
              <a:ext cx="503810" cy="295203"/>
            </a:xfrm>
            <a:custGeom>
              <a:avLst/>
              <a:gdLst/>
              <a:ahLst/>
              <a:cxnLst/>
              <a:rect l="l" t="t" r="r" b="b"/>
              <a:pathLst>
                <a:path w="503810" h="295203" extrusionOk="0">
                  <a:moveTo>
                    <a:pt x="-906" y="278922"/>
                  </a:moveTo>
                  <a:cubicBezTo>
                    <a:pt x="-906" y="287076"/>
                    <a:pt x="5700" y="293682"/>
                    <a:pt x="13853" y="293682"/>
                  </a:cubicBezTo>
                  <a:lnTo>
                    <a:pt x="488146" y="293682"/>
                  </a:lnTo>
                  <a:cubicBezTo>
                    <a:pt x="496298" y="293682"/>
                    <a:pt x="502904" y="287076"/>
                    <a:pt x="502904" y="278922"/>
                  </a:cubicBezTo>
                  <a:lnTo>
                    <a:pt x="502904" y="-1522"/>
                  </a:lnTo>
                  <a:lnTo>
                    <a:pt x="-906" y="-1522"/>
                  </a:lnTo>
                  <a:close/>
                  <a:moveTo>
                    <a:pt x="236236" y="116569"/>
                  </a:moveTo>
                  <a:cubicBezTo>
                    <a:pt x="236416" y="108416"/>
                    <a:pt x="243180" y="101952"/>
                    <a:pt x="251333" y="102139"/>
                  </a:cubicBezTo>
                  <a:cubicBezTo>
                    <a:pt x="259223" y="102320"/>
                    <a:pt x="265583" y="108671"/>
                    <a:pt x="265762" y="116569"/>
                  </a:cubicBezTo>
                  <a:lnTo>
                    <a:pt x="265762" y="199014"/>
                  </a:lnTo>
                  <a:lnTo>
                    <a:pt x="329125" y="135652"/>
                  </a:lnTo>
                  <a:cubicBezTo>
                    <a:pt x="334883" y="129887"/>
                    <a:pt x="344222" y="129887"/>
                    <a:pt x="349988" y="135645"/>
                  </a:cubicBezTo>
                  <a:cubicBezTo>
                    <a:pt x="349988" y="135645"/>
                    <a:pt x="349995" y="135652"/>
                    <a:pt x="349995" y="135652"/>
                  </a:cubicBezTo>
                  <a:lnTo>
                    <a:pt x="369079" y="154736"/>
                  </a:lnTo>
                  <a:lnTo>
                    <a:pt x="417681" y="106133"/>
                  </a:lnTo>
                  <a:cubicBezTo>
                    <a:pt x="423447" y="100368"/>
                    <a:pt x="432786" y="100368"/>
                    <a:pt x="438552" y="106133"/>
                  </a:cubicBezTo>
                  <a:cubicBezTo>
                    <a:pt x="444318" y="111892"/>
                    <a:pt x="444325" y="121238"/>
                    <a:pt x="438559" y="127004"/>
                  </a:cubicBezTo>
                  <a:lnTo>
                    <a:pt x="379514" y="186042"/>
                  </a:lnTo>
                  <a:cubicBezTo>
                    <a:pt x="373756" y="191807"/>
                    <a:pt x="364417" y="191807"/>
                    <a:pt x="358651" y="186049"/>
                  </a:cubicBezTo>
                  <a:cubicBezTo>
                    <a:pt x="358651" y="186049"/>
                    <a:pt x="358644" y="186042"/>
                    <a:pt x="358644" y="186042"/>
                  </a:cubicBezTo>
                  <a:lnTo>
                    <a:pt x="339560" y="166958"/>
                  </a:lnTo>
                  <a:lnTo>
                    <a:pt x="286633" y="219892"/>
                  </a:lnTo>
                  <a:lnTo>
                    <a:pt x="428124" y="219892"/>
                  </a:lnTo>
                  <a:cubicBezTo>
                    <a:pt x="436277" y="219892"/>
                    <a:pt x="442884" y="226499"/>
                    <a:pt x="442884" y="234652"/>
                  </a:cubicBezTo>
                  <a:cubicBezTo>
                    <a:pt x="442884" y="242805"/>
                    <a:pt x="436277" y="249411"/>
                    <a:pt x="428124" y="249411"/>
                  </a:cubicBezTo>
                  <a:lnTo>
                    <a:pt x="251018" y="249411"/>
                  </a:lnTo>
                  <a:cubicBezTo>
                    <a:pt x="242880" y="249381"/>
                    <a:pt x="236289" y="242790"/>
                    <a:pt x="236259" y="234652"/>
                  </a:cubicBezTo>
                  <a:close/>
                  <a:moveTo>
                    <a:pt x="59115" y="175606"/>
                  </a:moveTo>
                  <a:cubicBezTo>
                    <a:pt x="59138" y="151155"/>
                    <a:pt x="78957" y="131335"/>
                    <a:pt x="103408" y="131313"/>
                  </a:cubicBezTo>
                  <a:lnTo>
                    <a:pt x="132928" y="131313"/>
                  </a:lnTo>
                  <a:cubicBezTo>
                    <a:pt x="108469" y="131313"/>
                    <a:pt x="88634" y="111486"/>
                    <a:pt x="88634" y="87020"/>
                  </a:cubicBezTo>
                  <a:cubicBezTo>
                    <a:pt x="88634" y="62561"/>
                    <a:pt x="108469" y="42726"/>
                    <a:pt x="132928" y="42726"/>
                  </a:cubicBezTo>
                  <a:cubicBezTo>
                    <a:pt x="157394" y="42726"/>
                    <a:pt x="177221" y="62561"/>
                    <a:pt x="177221" y="87020"/>
                  </a:cubicBezTo>
                  <a:cubicBezTo>
                    <a:pt x="177221" y="111486"/>
                    <a:pt x="157394" y="131313"/>
                    <a:pt x="132928" y="131313"/>
                  </a:cubicBezTo>
                  <a:lnTo>
                    <a:pt x="162431" y="131313"/>
                  </a:lnTo>
                  <a:cubicBezTo>
                    <a:pt x="186890" y="131313"/>
                    <a:pt x="206725" y="151147"/>
                    <a:pt x="206725" y="175606"/>
                  </a:cubicBezTo>
                  <a:lnTo>
                    <a:pt x="206725" y="234652"/>
                  </a:lnTo>
                  <a:cubicBezTo>
                    <a:pt x="206732" y="242797"/>
                    <a:pt x="200126" y="249404"/>
                    <a:pt x="191981" y="249411"/>
                  </a:cubicBezTo>
                  <a:cubicBezTo>
                    <a:pt x="191972" y="249411"/>
                    <a:pt x="191972" y="249411"/>
                    <a:pt x="191965" y="249411"/>
                  </a:cubicBezTo>
                  <a:lnTo>
                    <a:pt x="73845" y="249411"/>
                  </a:lnTo>
                  <a:cubicBezTo>
                    <a:pt x="65691" y="249411"/>
                    <a:pt x="59085" y="242805"/>
                    <a:pt x="59085" y="234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19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737" y="1572200"/>
            <a:ext cx="1158950" cy="11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37" y="1572200"/>
            <a:ext cx="1158950" cy="11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023" y="1602074"/>
            <a:ext cx="1158950" cy="1158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>
            <a:spLocks noGrp="1"/>
          </p:cNvSpPr>
          <p:nvPr>
            <p:ph type="title" idx="6"/>
          </p:nvPr>
        </p:nvSpPr>
        <p:spPr>
          <a:xfrm>
            <a:off x="720000" y="519100"/>
            <a:ext cx="7704000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ОГРАНИЧЕНИЯ</a:t>
            </a:r>
            <a:endParaRPr dirty="0"/>
          </a:p>
        </p:txBody>
      </p:sp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934050" y="3009850"/>
            <a:ext cx="2002200" cy="771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«ХОЛОДНЫЙ СТАРТ»</a:t>
            </a:r>
            <a:endParaRPr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3570900" y="3009849"/>
            <a:ext cx="2002200" cy="7711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ПРЕДВЗЯТОСТЬ</a:t>
            </a:r>
            <a:endParaRPr dirty="0"/>
          </a:p>
        </p:txBody>
      </p:sp>
      <p:sp>
        <p:nvSpPr>
          <p:cNvPr id="236" name="Google Shape;236;p33"/>
          <p:cNvSpPr txBox="1">
            <a:spLocks noGrp="1"/>
          </p:cNvSpPr>
          <p:nvPr>
            <p:ph type="title" idx="4"/>
          </p:nvPr>
        </p:nvSpPr>
        <p:spPr>
          <a:xfrm>
            <a:off x="6207650" y="3009850"/>
            <a:ext cx="2002200" cy="771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ЗАГРЯЗНЕНИЕ БОТАМИ</a:t>
            </a:r>
            <a:endParaRPr dirty="0"/>
          </a:p>
        </p:txBody>
      </p:sp>
      <p:grpSp>
        <p:nvGrpSpPr>
          <p:cNvPr id="8" name="Google Shape;594;p42">
            <a:extLst>
              <a:ext uri="{FF2B5EF4-FFF2-40B4-BE49-F238E27FC236}">
                <a16:creationId xmlns:a16="http://schemas.microsoft.com/office/drawing/2014/main" id="{CEC9E434-BC24-6D2B-CF15-03F8DE15F2B4}"/>
              </a:ext>
            </a:extLst>
          </p:cNvPr>
          <p:cNvGrpSpPr/>
          <p:nvPr/>
        </p:nvGrpSpPr>
        <p:grpSpPr>
          <a:xfrm>
            <a:off x="1793569" y="1990633"/>
            <a:ext cx="377858" cy="377841"/>
            <a:chOff x="6386563" y="2091976"/>
            <a:chExt cx="503810" cy="503788"/>
          </a:xfrm>
        </p:grpSpPr>
        <p:sp>
          <p:nvSpPr>
            <p:cNvPr id="9" name="Google Shape;595;p42">
              <a:extLst>
                <a:ext uri="{FF2B5EF4-FFF2-40B4-BE49-F238E27FC236}">
                  <a16:creationId xmlns:a16="http://schemas.microsoft.com/office/drawing/2014/main" id="{6FD3DEE8-F624-8B18-638C-BE1018CBD583}"/>
                </a:ext>
              </a:extLst>
            </p:cNvPr>
            <p:cNvSpPr/>
            <p:nvPr/>
          </p:nvSpPr>
          <p:spPr>
            <a:xfrm>
              <a:off x="6386563" y="2091976"/>
              <a:ext cx="503810" cy="503788"/>
            </a:xfrm>
            <a:custGeom>
              <a:avLst/>
              <a:gdLst/>
              <a:ahLst/>
              <a:cxnLst/>
              <a:rect l="l" t="t" r="r" b="b"/>
              <a:pathLst>
                <a:path w="503810" h="503788" extrusionOk="0">
                  <a:moveTo>
                    <a:pt x="488161" y="472770"/>
                  </a:moveTo>
                  <a:lnTo>
                    <a:pt x="295327" y="472770"/>
                  </a:lnTo>
                  <a:lnTo>
                    <a:pt x="295327" y="175599"/>
                  </a:lnTo>
                  <a:lnTo>
                    <a:pt x="306588" y="175599"/>
                  </a:lnTo>
                  <a:cubicBezTo>
                    <a:pt x="326002" y="175629"/>
                    <a:pt x="345146" y="180149"/>
                    <a:pt x="362517" y="188804"/>
                  </a:cubicBezTo>
                  <a:cubicBezTo>
                    <a:pt x="383988" y="199502"/>
                    <a:pt x="407652" y="205088"/>
                    <a:pt x="431645" y="205118"/>
                  </a:cubicBezTo>
                  <a:lnTo>
                    <a:pt x="457680" y="205118"/>
                  </a:lnTo>
                  <a:cubicBezTo>
                    <a:pt x="465826" y="205125"/>
                    <a:pt x="472433" y="198519"/>
                    <a:pt x="472440" y="190374"/>
                  </a:cubicBezTo>
                  <a:cubicBezTo>
                    <a:pt x="472440" y="190366"/>
                    <a:pt x="472440" y="190366"/>
                    <a:pt x="472440" y="190359"/>
                  </a:cubicBezTo>
                  <a:lnTo>
                    <a:pt x="472440" y="72283"/>
                  </a:lnTo>
                  <a:cubicBezTo>
                    <a:pt x="472447" y="64137"/>
                    <a:pt x="465841" y="57531"/>
                    <a:pt x="457696" y="57523"/>
                  </a:cubicBezTo>
                  <a:cubicBezTo>
                    <a:pt x="457688" y="57523"/>
                    <a:pt x="457688" y="57523"/>
                    <a:pt x="457680" y="57523"/>
                  </a:cubicBezTo>
                  <a:lnTo>
                    <a:pt x="431645" y="57523"/>
                  </a:lnTo>
                  <a:cubicBezTo>
                    <a:pt x="412239" y="57493"/>
                    <a:pt x="393095" y="52974"/>
                    <a:pt x="375723" y="44318"/>
                  </a:cubicBezTo>
                  <a:cubicBezTo>
                    <a:pt x="354245" y="33613"/>
                    <a:pt x="330581" y="28027"/>
                    <a:pt x="306588" y="27997"/>
                  </a:cubicBezTo>
                  <a:lnTo>
                    <a:pt x="295327" y="27997"/>
                  </a:lnTo>
                  <a:lnTo>
                    <a:pt x="295327" y="13238"/>
                  </a:lnTo>
                  <a:cubicBezTo>
                    <a:pt x="295327" y="5085"/>
                    <a:pt x="288720" y="-1522"/>
                    <a:pt x="280567" y="-1522"/>
                  </a:cubicBezTo>
                  <a:cubicBezTo>
                    <a:pt x="272414" y="-1522"/>
                    <a:pt x="265807" y="5085"/>
                    <a:pt x="265807" y="13238"/>
                  </a:cubicBezTo>
                  <a:lnTo>
                    <a:pt x="265807" y="472770"/>
                  </a:lnTo>
                  <a:lnTo>
                    <a:pt x="117192" y="472770"/>
                  </a:lnTo>
                  <a:lnTo>
                    <a:pt x="117192" y="325018"/>
                  </a:lnTo>
                  <a:lnTo>
                    <a:pt x="127019" y="321527"/>
                  </a:lnTo>
                  <a:cubicBezTo>
                    <a:pt x="138806" y="317338"/>
                    <a:pt x="146688" y="306189"/>
                    <a:pt x="146711" y="293682"/>
                  </a:cubicBezTo>
                  <a:lnTo>
                    <a:pt x="146711" y="205095"/>
                  </a:lnTo>
                  <a:lnTo>
                    <a:pt x="236251" y="205095"/>
                  </a:lnTo>
                  <a:lnTo>
                    <a:pt x="236251" y="146058"/>
                  </a:lnTo>
                  <a:lnTo>
                    <a:pt x="58147" y="146058"/>
                  </a:lnTo>
                  <a:cubicBezTo>
                    <a:pt x="41856" y="146080"/>
                    <a:pt x="28651" y="159286"/>
                    <a:pt x="28628" y="175577"/>
                  </a:cubicBezTo>
                  <a:lnTo>
                    <a:pt x="28628" y="293660"/>
                  </a:lnTo>
                  <a:cubicBezTo>
                    <a:pt x="28642" y="306167"/>
                    <a:pt x="36533" y="317315"/>
                    <a:pt x="48320" y="321504"/>
                  </a:cubicBezTo>
                  <a:lnTo>
                    <a:pt x="58147" y="324995"/>
                  </a:lnTo>
                  <a:lnTo>
                    <a:pt x="58147" y="472748"/>
                  </a:lnTo>
                  <a:lnTo>
                    <a:pt x="13853" y="472748"/>
                  </a:lnTo>
                  <a:cubicBezTo>
                    <a:pt x="5700" y="472748"/>
                    <a:pt x="-906" y="479354"/>
                    <a:pt x="-906" y="487507"/>
                  </a:cubicBezTo>
                  <a:cubicBezTo>
                    <a:pt x="-906" y="495660"/>
                    <a:pt x="5700" y="502267"/>
                    <a:pt x="13853" y="502267"/>
                  </a:cubicBezTo>
                  <a:lnTo>
                    <a:pt x="488145" y="502267"/>
                  </a:lnTo>
                  <a:cubicBezTo>
                    <a:pt x="496298" y="502267"/>
                    <a:pt x="502905" y="495660"/>
                    <a:pt x="502905" y="487507"/>
                  </a:cubicBezTo>
                  <a:cubicBezTo>
                    <a:pt x="502905" y="479354"/>
                    <a:pt x="496298" y="472748"/>
                    <a:pt x="488145" y="4727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596;p42">
              <a:extLst>
                <a:ext uri="{FF2B5EF4-FFF2-40B4-BE49-F238E27FC236}">
                  <a16:creationId xmlns:a16="http://schemas.microsoft.com/office/drawing/2014/main" id="{B59777DC-0993-AD2D-5EF4-7C5C108B3467}"/>
                </a:ext>
              </a:extLst>
            </p:cNvPr>
            <p:cNvSpPr/>
            <p:nvPr/>
          </p:nvSpPr>
          <p:spPr>
            <a:xfrm>
              <a:off x="6430841" y="2150992"/>
              <a:ext cx="88586" cy="88586"/>
            </a:xfrm>
            <a:custGeom>
              <a:avLst/>
              <a:gdLst/>
              <a:ahLst/>
              <a:cxnLst/>
              <a:rect l="l" t="t" r="r" b="b"/>
              <a:pathLst>
                <a:path w="88586" h="88586" extrusionOk="0">
                  <a:moveTo>
                    <a:pt x="43387" y="87065"/>
                  </a:moveTo>
                  <a:cubicBezTo>
                    <a:pt x="18921" y="87065"/>
                    <a:pt x="-906" y="67230"/>
                    <a:pt x="-906" y="42771"/>
                  </a:cubicBezTo>
                  <a:cubicBezTo>
                    <a:pt x="-906" y="18312"/>
                    <a:pt x="18921" y="-1522"/>
                    <a:pt x="43387" y="-1522"/>
                  </a:cubicBezTo>
                  <a:cubicBezTo>
                    <a:pt x="67846" y="-1522"/>
                    <a:pt x="87681" y="18312"/>
                    <a:pt x="87681" y="42771"/>
                  </a:cubicBezTo>
                  <a:cubicBezTo>
                    <a:pt x="87681" y="67230"/>
                    <a:pt x="67846" y="87065"/>
                    <a:pt x="43387" y="870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576;p42">
            <a:extLst>
              <a:ext uri="{FF2B5EF4-FFF2-40B4-BE49-F238E27FC236}">
                <a16:creationId xmlns:a16="http://schemas.microsoft.com/office/drawing/2014/main" id="{963AA7C3-757F-7373-857F-3915B4CA502A}"/>
              </a:ext>
            </a:extLst>
          </p:cNvPr>
          <p:cNvGrpSpPr/>
          <p:nvPr/>
        </p:nvGrpSpPr>
        <p:grpSpPr>
          <a:xfrm>
            <a:off x="4406903" y="1942215"/>
            <a:ext cx="377903" cy="377869"/>
            <a:chOff x="6386518" y="3701358"/>
            <a:chExt cx="503870" cy="503825"/>
          </a:xfrm>
        </p:grpSpPr>
        <p:sp>
          <p:nvSpPr>
            <p:cNvPr id="12" name="Google Shape;577;p42">
              <a:extLst>
                <a:ext uri="{FF2B5EF4-FFF2-40B4-BE49-F238E27FC236}">
                  <a16:creationId xmlns:a16="http://schemas.microsoft.com/office/drawing/2014/main" id="{07121F1D-DCC4-3A0A-C960-FFC154A25857}"/>
                </a:ext>
              </a:extLst>
            </p:cNvPr>
            <p:cNvSpPr/>
            <p:nvPr/>
          </p:nvSpPr>
          <p:spPr>
            <a:xfrm>
              <a:off x="6564682" y="3937539"/>
              <a:ext cx="147602" cy="267644"/>
            </a:xfrm>
            <a:custGeom>
              <a:avLst/>
              <a:gdLst/>
              <a:ahLst/>
              <a:cxnLst/>
              <a:rect l="l" t="t" r="r" b="b"/>
              <a:pathLst>
                <a:path w="147602" h="267644" extrusionOk="0">
                  <a:moveTo>
                    <a:pt x="-906" y="251363"/>
                  </a:moveTo>
                  <a:cubicBezTo>
                    <a:pt x="-913" y="259509"/>
                    <a:pt x="5693" y="266115"/>
                    <a:pt x="13838" y="266123"/>
                  </a:cubicBezTo>
                  <a:cubicBezTo>
                    <a:pt x="13846" y="266123"/>
                    <a:pt x="13846" y="266123"/>
                    <a:pt x="13854" y="266123"/>
                  </a:cubicBezTo>
                  <a:lnTo>
                    <a:pt x="131937" y="266123"/>
                  </a:lnTo>
                  <a:cubicBezTo>
                    <a:pt x="140082" y="266130"/>
                    <a:pt x="146688" y="259524"/>
                    <a:pt x="146696" y="251378"/>
                  </a:cubicBezTo>
                  <a:cubicBezTo>
                    <a:pt x="146696" y="251371"/>
                    <a:pt x="146696" y="251371"/>
                    <a:pt x="146696" y="251363"/>
                  </a:cubicBezTo>
                  <a:lnTo>
                    <a:pt x="146696" y="13237"/>
                  </a:lnTo>
                  <a:cubicBezTo>
                    <a:pt x="146704" y="5092"/>
                    <a:pt x="140097" y="-1514"/>
                    <a:pt x="131951" y="-1522"/>
                  </a:cubicBezTo>
                  <a:cubicBezTo>
                    <a:pt x="131944" y="-1522"/>
                    <a:pt x="131944" y="-1522"/>
                    <a:pt x="131937" y="-1522"/>
                  </a:cubicBezTo>
                  <a:lnTo>
                    <a:pt x="13854" y="-1522"/>
                  </a:lnTo>
                  <a:cubicBezTo>
                    <a:pt x="5708" y="-1529"/>
                    <a:pt x="-899" y="5077"/>
                    <a:pt x="-906" y="13222"/>
                  </a:cubicBezTo>
                  <a:cubicBezTo>
                    <a:pt x="-906" y="13230"/>
                    <a:pt x="-906" y="13230"/>
                    <a:pt x="-906" y="132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78;p42">
              <a:extLst>
                <a:ext uri="{FF2B5EF4-FFF2-40B4-BE49-F238E27FC236}">
                  <a16:creationId xmlns:a16="http://schemas.microsoft.com/office/drawing/2014/main" id="{6064CABD-F08B-34DB-F480-6E08FBBAD4E3}"/>
                </a:ext>
              </a:extLst>
            </p:cNvPr>
            <p:cNvSpPr/>
            <p:nvPr/>
          </p:nvSpPr>
          <p:spPr>
            <a:xfrm>
              <a:off x="6386578" y="4055615"/>
              <a:ext cx="148585" cy="149568"/>
            </a:xfrm>
            <a:custGeom>
              <a:avLst/>
              <a:gdLst/>
              <a:ahLst/>
              <a:cxnLst/>
              <a:rect l="l" t="t" r="r" b="b"/>
              <a:pathLst>
                <a:path w="148585" h="149568" extrusionOk="0">
                  <a:moveTo>
                    <a:pt x="13853" y="148047"/>
                  </a:moveTo>
                  <a:lnTo>
                    <a:pt x="132920" y="148047"/>
                  </a:lnTo>
                  <a:cubicBezTo>
                    <a:pt x="141065" y="148054"/>
                    <a:pt x="147672" y="141448"/>
                    <a:pt x="147679" y="133302"/>
                  </a:cubicBezTo>
                  <a:cubicBezTo>
                    <a:pt x="147679" y="133295"/>
                    <a:pt x="147679" y="133295"/>
                    <a:pt x="147679" y="133287"/>
                  </a:cubicBezTo>
                  <a:lnTo>
                    <a:pt x="147679" y="13238"/>
                  </a:lnTo>
                  <a:cubicBezTo>
                    <a:pt x="147679" y="5084"/>
                    <a:pt x="141073" y="-1522"/>
                    <a:pt x="132920" y="-1522"/>
                  </a:cubicBezTo>
                  <a:lnTo>
                    <a:pt x="13853" y="-1522"/>
                  </a:lnTo>
                  <a:cubicBezTo>
                    <a:pt x="5700" y="-1522"/>
                    <a:pt x="-906" y="5084"/>
                    <a:pt x="-906" y="13238"/>
                  </a:cubicBezTo>
                  <a:lnTo>
                    <a:pt x="-906" y="133287"/>
                  </a:lnTo>
                  <a:cubicBezTo>
                    <a:pt x="-914" y="141433"/>
                    <a:pt x="5693" y="148039"/>
                    <a:pt x="13838" y="148047"/>
                  </a:cubicBezTo>
                  <a:cubicBezTo>
                    <a:pt x="13846" y="148047"/>
                    <a:pt x="13846" y="148047"/>
                    <a:pt x="13853" y="1480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579;p42">
              <a:extLst>
                <a:ext uri="{FF2B5EF4-FFF2-40B4-BE49-F238E27FC236}">
                  <a16:creationId xmlns:a16="http://schemas.microsoft.com/office/drawing/2014/main" id="{F68D25BF-0897-9657-078E-226F9A81B043}"/>
                </a:ext>
              </a:extLst>
            </p:cNvPr>
            <p:cNvSpPr/>
            <p:nvPr/>
          </p:nvSpPr>
          <p:spPr>
            <a:xfrm>
              <a:off x="6741803" y="3996577"/>
              <a:ext cx="148585" cy="208606"/>
            </a:xfrm>
            <a:custGeom>
              <a:avLst/>
              <a:gdLst/>
              <a:ahLst/>
              <a:cxnLst/>
              <a:rect l="l" t="t" r="r" b="b"/>
              <a:pathLst>
                <a:path w="148585" h="208606" extrusionOk="0">
                  <a:moveTo>
                    <a:pt x="132921" y="-1522"/>
                  </a:moveTo>
                  <a:lnTo>
                    <a:pt x="13854" y="-1522"/>
                  </a:lnTo>
                  <a:cubicBezTo>
                    <a:pt x="5708" y="-1529"/>
                    <a:pt x="-898" y="5077"/>
                    <a:pt x="-906" y="13223"/>
                  </a:cubicBezTo>
                  <a:cubicBezTo>
                    <a:pt x="-906" y="13230"/>
                    <a:pt x="-906" y="13230"/>
                    <a:pt x="-906" y="13238"/>
                  </a:cubicBezTo>
                  <a:lnTo>
                    <a:pt x="-906" y="192325"/>
                  </a:lnTo>
                  <a:cubicBezTo>
                    <a:pt x="-913" y="200471"/>
                    <a:pt x="5693" y="207077"/>
                    <a:pt x="13839" y="207085"/>
                  </a:cubicBezTo>
                  <a:cubicBezTo>
                    <a:pt x="13846" y="207085"/>
                    <a:pt x="13846" y="207085"/>
                    <a:pt x="13854" y="207085"/>
                  </a:cubicBezTo>
                  <a:lnTo>
                    <a:pt x="132921" y="207085"/>
                  </a:lnTo>
                  <a:cubicBezTo>
                    <a:pt x="141066" y="207092"/>
                    <a:pt x="147672" y="200486"/>
                    <a:pt x="147679" y="192340"/>
                  </a:cubicBezTo>
                  <a:cubicBezTo>
                    <a:pt x="147679" y="192333"/>
                    <a:pt x="147679" y="192333"/>
                    <a:pt x="147679" y="192325"/>
                  </a:cubicBezTo>
                  <a:lnTo>
                    <a:pt x="147679" y="13238"/>
                  </a:lnTo>
                  <a:cubicBezTo>
                    <a:pt x="147688" y="5092"/>
                    <a:pt x="141081" y="-1514"/>
                    <a:pt x="132935" y="-1522"/>
                  </a:cubicBezTo>
                  <a:cubicBezTo>
                    <a:pt x="132928" y="-1522"/>
                    <a:pt x="132928" y="-1522"/>
                    <a:pt x="132921" y="-15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580;p42">
              <a:extLst>
                <a:ext uri="{FF2B5EF4-FFF2-40B4-BE49-F238E27FC236}">
                  <a16:creationId xmlns:a16="http://schemas.microsoft.com/office/drawing/2014/main" id="{CED5B349-B102-FF60-C69D-0A0349873A2D}"/>
                </a:ext>
              </a:extLst>
            </p:cNvPr>
            <p:cNvSpPr/>
            <p:nvPr/>
          </p:nvSpPr>
          <p:spPr>
            <a:xfrm>
              <a:off x="6416067" y="3819463"/>
              <a:ext cx="89555" cy="88586"/>
            </a:xfrm>
            <a:custGeom>
              <a:avLst/>
              <a:gdLst/>
              <a:ahLst/>
              <a:cxnLst/>
              <a:rect l="l" t="t" r="r" b="b"/>
              <a:pathLst>
                <a:path w="89555" h="88586" extrusionOk="0">
                  <a:moveTo>
                    <a:pt x="88649" y="42771"/>
                  </a:moveTo>
                  <a:cubicBezTo>
                    <a:pt x="88627" y="18320"/>
                    <a:pt x="68808" y="-1499"/>
                    <a:pt x="44356" y="-1522"/>
                  </a:cubicBezTo>
                  <a:cubicBezTo>
                    <a:pt x="19942" y="-1522"/>
                    <a:pt x="-906" y="18342"/>
                    <a:pt x="-906" y="42771"/>
                  </a:cubicBezTo>
                  <a:cubicBezTo>
                    <a:pt x="-906" y="67200"/>
                    <a:pt x="19942" y="87065"/>
                    <a:pt x="44356" y="87065"/>
                  </a:cubicBezTo>
                  <a:cubicBezTo>
                    <a:pt x="68808" y="87042"/>
                    <a:pt x="88627" y="67223"/>
                    <a:pt x="88649" y="427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581;p42">
              <a:extLst>
                <a:ext uri="{FF2B5EF4-FFF2-40B4-BE49-F238E27FC236}">
                  <a16:creationId xmlns:a16="http://schemas.microsoft.com/office/drawing/2014/main" id="{256C459C-E8A7-5A25-462C-D69FDF017B17}"/>
                </a:ext>
              </a:extLst>
            </p:cNvPr>
            <p:cNvSpPr/>
            <p:nvPr/>
          </p:nvSpPr>
          <p:spPr>
            <a:xfrm>
              <a:off x="6386518" y="3908005"/>
              <a:ext cx="148645" cy="118090"/>
            </a:xfrm>
            <a:custGeom>
              <a:avLst/>
              <a:gdLst/>
              <a:ahLst/>
              <a:cxnLst/>
              <a:rect l="l" t="t" r="r" b="b"/>
              <a:pathLst>
                <a:path w="148645" h="118090" extrusionOk="0">
                  <a:moveTo>
                    <a:pt x="13913" y="116569"/>
                  </a:moveTo>
                  <a:lnTo>
                    <a:pt x="132980" y="116569"/>
                  </a:lnTo>
                  <a:cubicBezTo>
                    <a:pt x="141133" y="116569"/>
                    <a:pt x="147739" y="109962"/>
                    <a:pt x="147739" y="101809"/>
                  </a:cubicBezTo>
                  <a:lnTo>
                    <a:pt x="147739" y="42771"/>
                  </a:lnTo>
                  <a:cubicBezTo>
                    <a:pt x="147739" y="18313"/>
                    <a:pt x="127905" y="-1522"/>
                    <a:pt x="103446" y="-1522"/>
                  </a:cubicBezTo>
                  <a:lnTo>
                    <a:pt x="43387" y="-1522"/>
                  </a:lnTo>
                  <a:cubicBezTo>
                    <a:pt x="18921" y="-1522"/>
                    <a:pt x="-906" y="18313"/>
                    <a:pt x="-906" y="42771"/>
                  </a:cubicBezTo>
                  <a:lnTo>
                    <a:pt x="-906" y="101809"/>
                  </a:lnTo>
                  <a:cubicBezTo>
                    <a:pt x="-906" y="109962"/>
                    <a:pt x="5700" y="116569"/>
                    <a:pt x="13853" y="1165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582;p42">
              <a:extLst>
                <a:ext uri="{FF2B5EF4-FFF2-40B4-BE49-F238E27FC236}">
                  <a16:creationId xmlns:a16="http://schemas.microsoft.com/office/drawing/2014/main" id="{56BC6110-49EF-636B-0DC2-6E9750A1DA93}"/>
                </a:ext>
              </a:extLst>
            </p:cNvPr>
            <p:cNvSpPr/>
            <p:nvPr/>
          </p:nvSpPr>
          <p:spPr>
            <a:xfrm>
              <a:off x="6594209" y="3701358"/>
              <a:ext cx="88586" cy="88586"/>
            </a:xfrm>
            <a:custGeom>
              <a:avLst/>
              <a:gdLst/>
              <a:ahLst/>
              <a:cxnLst/>
              <a:rect l="l" t="t" r="r" b="b"/>
              <a:pathLst>
                <a:path w="88586" h="88586" extrusionOk="0">
                  <a:moveTo>
                    <a:pt x="87681" y="42771"/>
                  </a:moveTo>
                  <a:cubicBezTo>
                    <a:pt x="87681" y="18313"/>
                    <a:pt x="67846" y="-1522"/>
                    <a:pt x="43387" y="-1522"/>
                  </a:cubicBezTo>
                  <a:cubicBezTo>
                    <a:pt x="18928" y="-1522"/>
                    <a:pt x="-906" y="18313"/>
                    <a:pt x="-906" y="42771"/>
                  </a:cubicBezTo>
                  <a:cubicBezTo>
                    <a:pt x="-906" y="67230"/>
                    <a:pt x="18928" y="87065"/>
                    <a:pt x="43387" y="87065"/>
                  </a:cubicBezTo>
                  <a:cubicBezTo>
                    <a:pt x="67839" y="87042"/>
                    <a:pt x="87658" y="67223"/>
                    <a:pt x="87681" y="427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583;p42">
              <a:extLst>
                <a:ext uri="{FF2B5EF4-FFF2-40B4-BE49-F238E27FC236}">
                  <a16:creationId xmlns:a16="http://schemas.microsoft.com/office/drawing/2014/main" id="{9B1DE8BE-9805-E00B-CD62-BB8210A74506}"/>
                </a:ext>
              </a:extLst>
            </p:cNvPr>
            <p:cNvSpPr/>
            <p:nvPr/>
          </p:nvSpPr>
          <p:spPr>
            <a:xfrm>
              <a:off x="6564652" y="3789922"/>
              <a:ext cx="147632" cy="118090"/>
            </a:xfrm>
            <a:custGeom>
              <a:avLst/>
              <a:gdLst/>
              <a:ahLst/>
              <a:cxnLst/>
              <a:rect l="l" t="t" r="r" b="b"/>
              <a:pathLst>
                <a:path w="147632" h="118090" extrusionOk="0">
                  <a:moveTo>
                    <a:pt x="-876" y="42771"/>
                  </a:moveTo>
                  <a:lnTo>
                    <a:pt x="-876" y="101809"/>
                  </a:lnTo>
                  <a:cubicBezTo>
                    <a:pt x="-876" y="109962"/>
                    <a:pt x="5730" y="116569"/>
                    <a:pt x="13884" y="116569"/>
                  </a:cubicBezTo>
                  <a:lnTo>
                    <a:pt x="131967" y="116569"/>
                  </a:lnTo>
                  <a:cubicBezTo>
                    <a:pt x="140120" y="116569"/>
                    <a:pt x="146726" y="109962"/>
                    <a:pt x="146726" y="101809"/>
                  </a:cubicBezTo>
                  <a:lnTo>
                    <a:pt x="146726" y="42771"/>
                  </a:lnTo>
                  <a:cubicBezTo>
                    <a:pt x="146726" y="18313"/>
                    <a:pt x="126899" y="-1522"/>
                    <a:pt x="102433" y="-1522"/>
                  </a:cubicBezTo>
                  <a:lnTo>
                    <a:pt x="43387" y="-1522"/>
                  </a:lnTo>
                  <a:cubicBezTo>
                    <a:pt x="18921" y="-1522"/>
                    <a:pt x="-906" y="18313"/>
                    <a:pt x="-906" y="427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584;p42">
              <a:extLst>
                <a:ext uri="{FF2B5EF4-FFF2-40B4-BE49-F238E27FC236}">
                  <a16:creationId xmlns:a16="http://schemas.microsoft.com/office/drawing/2014/main" id="{496561AB-EFE7-D1F9-61D6-60FE9E24E0C6}"/>
                </a:ext>
              </a:extLst>
            </p:cNvPr>
            <p:cNvSpPr/>
            <p:nvPr/>
          </p:nvSpPr>
          <p:spPr>
            <a:xfrm>
              <a:off x="6771299" y="3760403"/>
              <a:ext cx="88586" cy="88586"/>
            </a:xfrm>
            <a:custGeom>
              <a:avLst/>
              <a:gdLst/>
              <a:ahLst/>
              <a:cxnLst/>
              <a:rect l="l" t="t" r="r" b="b"/>
              <a:pathLst>
                <a:path w="88586" h="88586" extrusionOk="0">
                  <a:moveTo>
                    <a:pt x="87681" y="42771"/>
                  </a:moveTo>
                  <a:cubicBezTo>
                    <a:pt x="87681" y="18312"/>
                    <a:pt x="67846" y="-1522"/>
                    <a:pt x="43387" y="-1522"/>
                  </a:cubicBezTo>
                  <a:cubicBezTo>
                    <a:pt x="18921" y="-1522"/>
                    <a:pt x="-906" y="18312"/>
                    <a:pt x="-906" y="42771"/>
                  </a:cubicBezTo>
                  <a:cubicBezTo>
                    <a:pt x="-906" y="67230"/>
                    <a:pt x="18921" y="87065"/>
                    <a:pt x="43387" y="87065"/>
                  </a:cubicBezTo>
                  <a:cubicBezTo>
                    <a:pt x="67846" y="87065"/>
                    <a:pt x="87681" y="67230"/>
                    <a:pt x="87681" y="427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585;p42">
              <a:extLst>
                <a:ext uri="{FF2B5EF4-FFF2-40B4-BE49-F238E27FC236}">
                  <a16:creationId xmlns:a16="http://schemas.microsoft.com/office/drawing/2014/main" id="{A567A95C-6CE0-AF75-B01C-EE9E5B152DFB}"/>
                </a:ext>
              </a:extLst>
            </p:cNvPr>
            <p:cNvSpPr/>
            <p:nvPr/>
          </p:nvSpPr>
          <p:spPr>
            <a:xfrm>
              <a:off x="6741788" y="3848975"/>
              <a:ext cx="148585" cy="118098"/>
            </a:xfrm>
            <a:custGeom>
              <a:avLst/>
              <a:gdLst/>
              <a:ahLst/>
              <a:cxnLst/>
              <a:rect l="l" t="t" r="r" b="b"/>
              <a:pathLst>
                <a:path w="148585" h="118098" extrusionOk="0">
                  <a:moveTo>
                    <a:pt x="102433" y="-1522"/>
                  </a:moveTo>
                  <a:lnTo>
                    <a:pt x="43387" y="-1522"/>
                  </a:lnTo>
                  <a:cubicBezTo>
                    <a:pt x="18928" y="-1522"/>
                    <a:pt x="-906" y="18312"/>
                    <a:pt x="-906" y="42771"/>
                  </a:cubicBezTo>
                  <a:lnTo>
                    <a:pt x="-906" y="101817"/>
                  </a:lnTo>
                  <a:cubicBezTo>
                    <a:pt x="-906" y="109970"/>
                    <a:pt x="5700" y="116576"/>
                    <a:pt x="13854" y="116576"/>
                  </a:cubicBezTo>
                  <a:lnTo>
                    <a:pt x="132920" y="116576"/>
                  </a:lnTo>
                  <a:cubicBezTo>
                    <a:pt x="141073" y="116576"/>
                    <a:pt x="147679" y="109970"/>
                    <a:pt x="147679" y="101817"/>
                  </a:cubicBezTo>
                  <a:lnTo>
                    <a:pt x="147679" y="42771"/>
                  </a:lnTo>
                  <a:cubicBezTo>
                    <a:pt x="147679" y="18320"/>
                    <a:pt x="126869" y="-1522"/>
                    <a:pt x="102418" y="-15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697;p42">
            <a:extLst>
              <a:ext uri="{FF2B5EF4-FFF2-40B4-BE49-F238E27FC236}">
                <a16:creationId xmlns:a16="http://schemas.microsoft.com/office/drawing/2014/main" id="{5E16873A-9F4D-C002-DA66-36AE653CB1F0}"/>
              </a:ext>
            </a:extLst>
          </p:cNvPr>
          <p:cNvGrpSpPr/>
          <p:nvPr/>
        </p:nvGrpSpPr>
        <p:grpSpPr>
          <a:xfrm>
            <a:off x="7011210" y="1952572"/>
            <a:ext cx="377914" cy="377824"/>
            <a:chOff x="2032599" y="4506109"/>
            <a:chExt cx="503885" cy="503765"/>
          </a:xfrm>
        </p:grpSpPr>
        <p:sp>
          <p:nvSpPr>
            <p:cNvPr id="22" name="Google Shape;698;p42">
              <a:extLst>
                <a:ext uri="{FF2B5EF4-FFF2-40B4-BE49-F238E27FC236}">
                  <a16:creationId xmlns:a16="http://schemas.microsoft.com/office/drawing/2014/main" id="{F32D72AD-D2A3-9EEE-DEED-6505630C30D7}"/>
                </a:ext>
              </a:extLst>
            </p:cNvPr>
            <p:cNvSpPr/>
            <p:nvPr/>
          </p:nvSpPr>
          <p:spPr>
            <a:xfrm>
              <a:off x="2062193" y="4506109"/>
              <a:ext cx="444765" cy="384765"/>
            </a:xfrm>
            <a:custGeom>
              <a:avLst/>
              <a:gdLst/>
              <a:ahLst/>
              <a:cxnLst/>
              <a:rect l="l" t="t" r="r" b="b"/>
              <a:pathLst>
                <a:path w="444765" h="384765" extrusionOk="0">
                  <a:moveTo>
                    <a:pt x="443845" y="338905"/>
                  </a:moveTo>
                  <a:cubicBezTo>
                    <a:pt x="443845" y="319687"/>
                    <a:pt x="430489" y="303463"/>
                    <a:pt x="413342" y="297345"/>
                  </a:cubicBezTo>
                  <a:lnTo>
                    <a:pt x="413342" y="132265"/>
                  </a:lnTo>
                  <a:cubicBezTo>
                    <a:pt x="413350" y="124120"/>
                    <a:pt x="406743" y="117514"/>
                    <a:pt x="398598" y="117506"/>
                  </a:cubicBezTo>
                  <a:cubicBezTo>
                    <a:pt x="398590" y="117506"/>
                    <a:pt x="398590" y="117506"/>
                    <a:pt x="398583" y="117506"/>
                  </a:cubicBezTo>
                  <a:lnTo>
                    <a:pt x="354289" y="117506"/>
                  </a:lnTo>
                  <a:lnTo>
                    <a:pt x="354289" y="102747"/>
                  </a:lnTo>
                  <a:cubicBezTo>
                    <a:pt x="354297" y="94601"/>
                    <a:pt x="347705" y="87995"/>
                    <a:pt x="339560" y="87987"/>
                  </a:cubicBezTo>
                  <a:cubicBezTo>
                    <a:pt x="339552" y="87987"/>
                    <a:pt x="339537" y="87987"/>
                    <a:pt x="339530" y="87987"/>
                  </a:cubicBezTo>
                  <a:lnTo>
                    <a:pt x="314418" y="87987"/>
                  </a:lnTo>
                  <a:cubicBezTo>
                    <a:pt x="312075" y="83092"/>
                    <a:pt x="309350" y="78400"/>
                    <a:pt x="306272" y="73934"/>
                  </a:cubicBezTo>
                  <a:lnTo>
                    <a:pt x="318847" y="51171"/>
                  </a:lnTo>
                  <a:cubicBezTo>
                    <a:pt x="322894" y="44122"/>
                    <a:pt x="320499" y="35135"/>
                    <a:pt x="313479" y="31036"/>
                  </a:cubicBezTo>
                  <a:lnTo>
                    <a:pt x="262347" y="466"/>
                  </a:lnTo>
                  <a:cubicBezTo>
                    <a:pt x="255297" y="-3618"/>
                    <a:pt x="246274" y="-1208"/>
                    <a:pt x="242190" y="5842"/>
                  </a:cubicBezTo>
                  <a:cubicBezTo>
                    <a:pt x="242182" y="5857"/>
                    <a:pt x="242182" y="5864"/>
                    <a:pt x="242175" y="5872"/>
                  </a:cubicBezTo>
                  <a:lnTo>
                    <a:pt x="229780" y="28394"/>
                  </a:lnTo>
                  <a:cubicBezTo>
                    <a:pt x="224262" y="27906"/>
                    <a:pt x="218722" y="27906"/>
                    <a:pt x="213204" y="28394"/>
                  </a:cubicBezTo>
                  <a:lnTo>
                    <a:pt x="200809" y="5872"/>
                  </a:lnTo>
                  <a:cubicBezTo>
                    <a:pt x="198857" y="2478"/>
                    <a:pt x="195629" y="1"/>
                    <a:pt x="191845" y="-1005"/>
                  </a:cubicBezTo>
                  <a:cubicBezTo>
                    <a:pt x="188062" y="-2011"/>
                    <a:pt x="184038" y="-1485"/>
                    <a:pt x="180644" y="459"/>
                  </a:cubicBezTo>
                  <a:lnTo>
                    <a:pt x="129497" y="31036"/>
                  </a:lnTo>
                  <a:cubicBezTo>
                    <a:pt x="122447" y="35120"/>
                    <a:pt x="120030" y="44144"/>
                    <a:pt x="124099" y="51201"/>
                  </a:cubicBezTo>
                  <a:lnTo>
                    <a:pt x="136681" y="73964"/>
                  </a:lnTo>
                  <a:cubicBezTo>
                    <a:pt x="133588" y="78430"/>
                    <a:pt x="130863" y="83130"/>
                    <a:pt x="128521" y="88032"/>
                  </a:cubicBezTo>
                  <a:lnTo>
                    <a:pt x="103409" y="88032"/>
                  </a:lnTo>
                  <a:cubicBezTo>
                    <a:pt x="95263" y="88025"/>
                    <a:pt x="88657" y="94631"/>
                    <a:pt x="88649" y="102777"/>
                  </a:cubicBezTo>
                  <a:cubicBezTo>
                    <a:pt x="88649" y="102784"/>
                    <a:pt x="88649" y="102784"/>
                    <a:pt x="88649" y="102792"/>
                  </a:cubicBezTo>
                  <a:lnTo>
                    <a:pt x="88649" y="117551"/>
                  </a:lnTo>
                  <a:lnTo>
                    <a:pt x="44356" y="117551"/>
                  </a:lnTo>
                  <a:cubicBezTo>
                    <a:pt x="36203" y="117551"/>
                    <a:pt x="29596" y="124158"/>
                    <a:pt x="29596" y="132311"/>
                  </a:cubicBezTo>
                  <a:lnTo>
                    <a:pt x="29596" y="297390"/>
                  </a:lnTo>
                  <a:cubicBezTo>
                    <a:pt x="12450" y="303508"/>
                    <a:pt x="-906" y="319731"/>
                    <a:pt x="-906" y="338950"/>
                  </a:cubicBezTo>
                  <a:cubicBezTo>
                    <a:pt x="-906" y="363364"/>
                    <a:pt x="19942" y="383244"/>
                    <a:pt x="44356" y="383244"/>
                  </a:cubicBezTo>
                  <a:cubicBezTo>
                    <a:pt x="68755" y="383297"/>
                    <a:pt x="88567" y="363552"/>
                    <a:pt x="88619" y="339161"/>
                  </a:cubicBezTo>
                  <a:cubicBezTo>
                    <a:pt x="88657" y="320385"/>
                    <a:pt x="76825" y="303643"/>
                    <a:pt x="59115" y="297405"/>
                  </a:cubicBezTo>
                  <a:lnTo>
                    <a:pt x="59115" y="147025"/>
                  </a:lnTo>
                  <a:lnTo>
                    <a:pt x="88634" y="147025"/>
                  </a:lnTo>
                  <a:lnTo>
                    <a:pt x="88634" y="161785"/>
                  </a:lnTo>
                  <a:cubicBezTo>
                    <a:pt x="88627" y="169930"/>
                    <a:pt x="95233" y="176536"/>
                    <a:pt x="103379" y="176544"/>
                  </a:cubicBezTo>
                  <a:cubicBezTo>
                    <a:pt x="103386" y="176544"/>
                    <a:pt x="103386" y="176544"/>
                    <a:pt x="103394" y="176544"/>
                  </a:cubicBezTo>
                  <a:lnTo>
                    <a:pt x="128506" y="176544"/>
                  </a:lnTo>
                  <a:cubicBezTo>
                    <a:pt x="130848" y="181431"/>
                    <a:pt x="133573" y="186131"/>
                    <a:pt x="136651" y="190598"/>
                  </a:cubicBezTo>
                  <a:lnTo>
                    <a:pt x="124084" y="212369"/>
                  </a:lnTo>
                  <a:cubicBezTo>
                    <a:pt x="120015" y="219434"/>
                    <a:pt x="122432" y="228450"/>
                    <a:pt x="129489" y="232534"/>
                  </a:cubicBezTo>
                  <a:lnTo>
                    <a:pt x="180629" y="262053"/>
                  </a:lnTo>
                  <a:cubicBezTo>
                    <a:pt x="187694" y="266077"/>
                    <a:pt x="196687" y="263667"/>
                    <a:pt x="200794" y="256647"/>
                  </a:cubicBezTo>
                  <a:lnTo>
                    <a:pt x="213189" y="235184"/>
                  </a:lnTo>
                  <a:cubicBezTo>
                    <a:pt x="218707" y="235672"/>
                    <a:pt x="224254" y="235672"/>
                    <a:pt x="229772" y="235184"/>
                  </a:cubicBezTo>
                  <a:lnTo>
                    <a:pt x="242167" y="256655"/>
                  </a:lnTo>
                  <a:cubicBezTo>
                    <a:pt x="246244" y="263712"/>
                    <a:pt x="255267" y="266137"/>
                    <a:pt x="262324" y="262060"/>
                  </a:cubicBezTo>
                  <a:cubicBezTo>
                    <a:pt x="262332" y="262060"/>
                    <a:pt x="262332" y="262060"/>
                    <a:pt x="262332" y="262060"/>
                  </a:cubicBezTo>
                  <a:lnTo>
                    <a:pt x="313472" y="232541"/>
                  </a:lnTo>
                  <a:cubicBezTo>
                    <a:pt x="320529" y="228465"/>
                    <a:pt x="322946" y="219441"/>
                    <a:pt x="318877" y="212376"/>
                  </a:cubicBezTo>
                  <a:lnTo>
                    <a:pt x="306287" y="190605"/>
                  </a:lnTo>
                  <a:cubicBezTo>
                    <a:pt x="309380" y="186138"/>
                    <a:pt x="312113" y="181439"/>
                    <a:pt x="314448" y="176536"/>
                  </a:cubicBezTo>
                  <a:lnTo>
                    <a:pt x="339560" y="176536"/>
                  </a:lnTo>
                  <a:cubicBezTo>
                    <a:pt x="347705" y="176544"/>
                    <a:pt x="354312" y="169952"/>
                    <a:pt x="354319" y="161807"/>
                  </a:cubicBezTo>
                  <a:cubicBezTo>
                    <a:pt x="354319" y="161800"/>
                    <a:pt x="354319" y="161785"/>
                    <a:pt x="354319" y="161777"/>
                  </a:cubicBezTo>
                  <a:lnTo>
                    <a:pt x="354319" y="147025"/>
                  </a:lnTo>
                  <a:lnTo>
                    <a:pt x="383838" y="147025"/>
                  </a:lnTo>
                  <a:lnTo>
                    <a:pt x="383838" y="297345"/>
                  </a:lnTo>
                  <a:cubicBezTo>
                    <a:pt x="360828" y="305445"/>
                    <a:pt x="348741" y="330670"/>
                    <a:pt x="356842" y="353680"/>
                  </a:cubicBezTo>
                  <a:cubicBezTo>
                    <a:pt x="363081" y="371390"/>
                    <a:pt x="379822" y="383221"/>
                    <a:pt x="398598" y="383184"/>
                  </a:cubicBezTo>
                  <a:cubicBezTo>
                    <a:pt x="423012" y="383184"/>
                    <a:pt x="443860" y="363319"/>
                    <a:pt x="443860" y="338890"/>
                  </a:cubicBezTo>
                  <a:close/>
                  <a:moveTo>
                    <a:pt x="221462" y="176544"/>
                  </a:moveTo>
                  <a:cubicBezTo>
                    <a:pt x="197003" y="176544"/>
                    <a:pt x="177168" y="156709"/>
                    <a:pt x="177168" y="132250"/>
                  </a:cubicBezTo>
                  <a:cubicBezTo>
                    <a:pt x="177168" y="107784"/>
                    <a:pt x="197003" y="87957"/>
                    <a:pt x="221462" y="87957"/>
                  </a:cubicBezTo>
                  <a:cubicBezTo>
                    <a:pt x="245921" y="87957"/>
                    <a:pt x="265755" y="107784"/>
                    <a:pt x="265755" y="132250"/>
                  </a:cubicBezTo>
                  <a:cubicBezTo>
                    <a:pt x="265755" y="156709"/>
                    <a:pt x="245921" y="176544"/>
                    <a:pt x="221462" y="176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99;p42">
              <a:extLst>
                <a:ext uri="{FF2B5EF4-FFF2-40B4-BE49-F238E27FC236}">
                  <a16:creationId xmlns:a16="http://schemas.microsoft.com/office/drawing/2014/main" id="{740FEB71-411D-BF45-C4E8-93C3BBEF31E7}"/>
                </a:ext>
              </a:extLst>
            </p:cNvPr>
            <p:cNvSpPr/>
            <p:nvPr/>
          </p:nvSpPr>
          <p:spPr>
            <a:xfrm>
              <a:off x="2387839" y="4890800"/>
              <a:ext cx="148645" cy="119074"/>
            </a:xfrm>
            <a:custGeom>
              <a:avLst/>
              <a:gdLst/>
              <a:ahLst/>
              <a:cxnLst/>
              <a:rect l="l" t="t" r="r" b="b"/>
              <a:pathLst>
                <a:path w="148645" h="119074" extrusionOk="0">
                  <a:moveTo>
                    <a:pt x="103446" y="-1507"/>
                  </a:moveTo>
                  <a:lnTo>
                    <a:pt x="43387" y="-1507"/>
                  </a:lnTo>
                  <a:cubicBezTo>
                    <a:pt x="18928" y="-1507"/>
                    <a:pt x="-906" y="18320"/>
                    <a:pt x="-906" y="42786"/>
                  </a:cubicBezTo>
                  <a:lnTo>
                    <a:pt x="-906" y="102793"/>
                  </a:lnTo>
                  <a:cubicBezTo>
                    <a:pt x="-906" y="110946"/>
                    <a:pt x="5701" y="117552"/>
                    <a:pt x="13853" y="117552"/>
                  </a:cubicBezTo>
                  <a:lnTo>
                    <a:pt x="132920" y="117552"/>
                  </a:lnTo>
                  <a:cubicBezTo>
                    <a:pt x="141073" y="117583"/>
                    <a:pt x="147710" y="111006"/>
                    <a:pt x="147740" y="102853"/>
                  </a:cubicBezTo>
                  <a:cubicBezTo>
                    <a:pt x="147740" y="102830"/>
                    <a:pt x="147740" y="102815"/>
                    <a:pt x="147740" y="102793"/>
                  </a:cubicBezTo>
                  <a:lnTo>
                    <a:pt x="147740" y="42771"/>
                  </a:lnTo>
                  <a:cubicBezTo>
                    <a:pt x="147740" y="18305"/>
                    <a:pt x="127905" y="-1522"/>
                    <a:pt x="103446" y="-15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00;p42">
              <a:extLst>
                <a:ext uri="{FF2B5EF4-FFF2-40B4-BE49-F238E27FC236}">
                  <a16:creationId xmlns:a16="http://schemas.microsoft.com/office/drawing/2014/main" id="{A2326166-685F-0FED-9708-185F6EC7C0FC}"/>
                </a:ext>
              </a:extLst>
            </p:cNvPr>
            <p:cNvSpPr/>
            <p:nvPr/>
          </p:nvSpPr>
          <p:spPr>
            <a:xfrm>
              <a:off x="2032599" y="4890800"/>
              <a:ext cx="148645" cy="119074"/>
            </a:xfrm>
            <a:custGeom>
              <a:avLst/>
              <a:gdLst/>
              <a:ahLst/>
              <a:cxnLst/>
              <a:rect l="l" t="t" r="r" b="b"/>
              <a:pathLst>
                <a:path w="148645" h="119074" extrusionOk="0">
                  <a:moveTo>
                    <a:pt x="-846" y="42779"/>
                  </a:moveTo>
                  <a:lnTo>
                    <a:pt x="-846" y="102793"/>
                  </a:lnTo>
                  <a:cubicBezTo>
                    <a:pt x="-846" y="110946"/>
                    <a:pt x="5760" y="117552"/>
                    <a:pt x="13914" y="117552"/>
                  </a:cubicBezTo>
                  <a:lnTo>
                    <a:pt x="132972" y="117552"/>
                  </a:lnTo>
                  <a:cubicBezTo>
                    <a:pt x="141126" y="117552"/>
                    <a:pt x="147732" y="110946"/>
                    <a:pt x="147740" y="102793"/>
                  </a:cubicBezTo>
                  <a:lnTo>
                    <a:pt x="147740" y="42771"/>
                  </a:lnTo>
                  <a:cubicBezTo>
                    <a:pt x="147740" y="18305"/>
                    <a:pt x="127905" y="-1522"/>
                    <a:pt x="103446" y="-1522"/>
                  </a:cubicBezTo>
                  <a:lnTo>
                    <a:pt x="43387" y="-1522"/>
                  </a:lnTo>
                  <a:cubicBezTo>
                    <a:pt x="18928" y="-1522"/>
                    <a:pt x="-906" y="18305"/>
                    <a:pt x="-906" y="427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01;p42">
              <a:extLst>
                <a:ext uri="{FF2B5EF4-FFF2-40B4-BE49-F238E27FC236}">
                  <a16:creationId xmlns:a16="http://schemas.microsoft.com/office/drawing/2014/main" id="{9C25D755-8ED8-E968-910B-668828368E21}"/>
                </a:ext>
              </a:extLst>
            </p:cNvPr>
            <p:cNvSpPr/>
            <p:nvPr/>
          </p:nvSpPr>
          <p:spPr>
            <a:xfrm>
              <a:off x="2240252" y="4802243"/>
              <a:ext cx="88586" cy="88586"/>
            </a:xfrm>
            <a:custGeom>
              <a:avLst/>
              <a:gdLst/>
              <a:ahLst/>
              <a:cxnLst/>
              <a:rect l="l" t="t" r="r" b="b"/>
              <a:pathLst>
                <a:path w="88586" h="88586" extrusionOk="0">
                  <a:moveTo>
                    <a:pt x="87681" y="42771"/>
                  </a:moveTo>
                  <a:cubicBezTo>
                    <a:pt x="87681" y="18305"/>
                    <a:pt x="67846" y="-1522"/>
                    <a:pt x="43387" y="-1522"/>
                  </a:cubicBezTo>
                  <a:cubicBezTo>
                    <a:pt x="18929" y="-1522"/>
                    <a:pt x="-906" y="18305"/>
                    <a:pt x="-906" y="42771"/>
                  </a:cubicBezTo>
                  <a:cubicBezTo>
                    <a:pt x="-906" y="67230"/>
                    <a:pt x="18929" y="87065"/>
                    <a:pt x="43387" y="87065"/>
                  </a:cubicBezTo>
                  <a:cubicBezTo>
                    <a:pt x="67846" y="87065"/>
                    <a:pt x="87681" y="67230"/>
                    <a:pt x="87681" y="427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02;p42">
              <a:extLst>
                <a:ext uri="{FF2B5EF4-FFF2-40B4-BE49-F238E27FC236}">
                  <a16:creationId xmlns:a16="http://schemas.microsoft.com/office/drawing/2014/main" id="{6F8674FE-79EC-33C0-6906-E27D0AD33C6D}"/>
                </a:ext>
              </a:extLst>
            </p:cNvPr>
            <p:cNvSpPr/>
            <p:nvPr/>
          </p:nvSpPr>
          <p:spPr>
            <a:xfrm>
              <a:off x="2210741" y="4890800"/>
              <a:ext cx="147624" cy="119074"/>
            </a:xfrm>
            <a:custGeom>
              <a:avLst/>
              <a:gdLst/>
              <a:ahLst/>
              <a:cxnLst/>
              <a:rect l="l" t="t" r="r" b="b"/>
              <a:pathLst>
                <a:path w="147624" h="119074" extrusionOk="0">
                  <a:moveTo>
                    <a:pt x="-884" y="42779"/>
                  </a:moveTo>
                  <a:lnTo>
                    <a:pt x="-884" y="102793"/>
                  </a:lnTo>
                  <a:cubicBezTo>
                    <a:pt x="-884" y="110946"/>
                    <a:pt x="5723" y="117552"/>
                    <a:pt x="13876" y="117552"/>
                  </a:cubicBezTo>
                  <a:lnTo>
                    <a:pt x="131952" y="117552"/>
                  </a:lnTo>
                  <a:cubicBezTo>
                    <a:pt x="140104" y="117552"/>
                    <a:pt x="146711" y="110946"/>
                    <a:pt x="146718" y="102793"/>
                  </a:cubicBezTo>
                  <a:lnTo>
                    <a:pt x="146718" y="42771"/>
                  </a:lnTo>
                  <a:cubicBezTo>
                    <a:pt x="146718" y="18305"/>
                    <a:pt x="126884" y="-1522"/>
                    <a:pt x="102425" y="-1522"/>
                  </a:cubicBezTo>
                  <a:lnTo>
                    <a:pt x="43387" y="-1522"/>
                  </a:lnTo>
                  <a:cubicBezTo>
                    <a:pt x="18928" y="-1522"/>
                    <a:pt x="-906" y="18305"/>
                    <a:pt x="-906" y="427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03;p42">
              <a:extLst>
                <a:ext uri="{FF2B5EF4-FFF2-40B4-BE49-F238E27FC236}">
                  <a16:creationId xmlns:a16="http://schemas.microsoft.com/office/drawing/2014/main" id="{2B79469E-30F4-F5EB-0B23-247CBCF0A17F}"/>
                </a:ext>
              </a:extLst>
            </p:cNvPr>
            <p:cNvSpPr/>
            <p:nvPr/>
          </p:nvSpPr>
          <p:spPr>
            <a:xfrm>
              <a:off x="2269801" y="4625137"/>
              <a:ext cx="29518" cy="29518"/>
            </a:xfrm>
            <a:custGeom>
              <a:avLst/>
              <a:gdLst/>
              <a:ahLst/>
              <a:cxnLst/>
              <a:rect l="l" t="t" r="r" b="b"/>
              <a:pathLst>
                <a:path w="29518" h="29518" extrusionOk="0">
                  <a:moveTo>
                    <a:pt x="28613" y="13237"/>
                  </a:moveTo>
                  <a:cubicBezTo>
                    <a:pt x="28613" y="21391"/>
                    <a:pt x="22006" y="27997"/>
                    <a:pt x="13853" y="27997"/>
                  </a:cubicBezTo>
                  <a:cubicBezTo>
                    <a:pt x="5701" y="27997"/>
                    <a:pt x="-906" y="21391"/>
                    <a:pt x="-906" y="13237"/>
                  </a:cubicBezTo>
                  <a:cubicBezTo>
                    <a:pt x="-906" y="5084"/>
                    <a:pt x="5701" y="-1522"/>
                    <a:pt x="13853" y="-1522"/>
                  </a:cubicBezTo>
                  <a:cubicBezTo>
                    <a:pt x="22006" y="-1522"/>
                    <a:pt x="28613" y="5084"/>
                    <a:pt x="28613" y="132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918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737" y="1572200"/>
            <a:ext cx="1158950" cy="11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37" y="1572200"/>
            <a:ext cx="1158950" cy="11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023" y="1602074"/>
            <a:ext cx="1158950" cy="1158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>
            <a:spLocks noGrp="1"/>
          </p:cNvSpPr>
          <p:nvPr>
            <p:ph type="title" idx="6"/>
          </p:nvPr>
        </p:nvSpPr>
        <p:spPr>
          <a:xfrm>
            <a:off x="720000" y="519100"/>
            <a:ext cx="7704000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</a:t>
            </a:r>
            <a:r>
              <a:rPr lang="ru-RU" dirty="0"/>
              <a:t> основных вида</a:t>
            </a:r>
            <a:endParaRPr dirty="0"/>
          </a:p>
        </p:txBody>
      </p:sp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934050" y="3009850"/>
            <a:ext cx="2002200" cy="771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CONTENT-BASED</a:t>
            </a:r>
            <a:br>
              <a:rPr lang="en-US" dirty="0"/>
            </a:br>
            <a:endParaRPr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3570900" y="3009849"/>
            <a:ext cx="2002200" cy="7711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COLLABORATIVE FILTERING</a:t>
            </a:r>
          </a:p>
        </p:txBody>
      </p:sp>
      <p:sp>
        <p:nvSpPr>
          <p:cNvPr id="236" name="Google Shape;236;p33"/>
          <p:cNvSpPr txBox="1">
            <a:spLocks noGrp="1"/>
          </p:cNvSpPr>
          <p:nvPr>
            <p:ph type="title" idx="4"/>
          </p:nvPr>
        </p:nvSpPr>
        <p:spPr>
          <a:xfrm>
            <a:off x="6207650" y="3009850"/>
            <a:ext cx="2002200" cy="771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KNOWLEDGE-BASED FILTERING</a:t>
            </a:r>
            <a:endParaRPr dirty="0"/>
          </a:p>
        </p:txBody>
      </p:sp>
      <p:grpSp>
        <p:nvGrpSpPr>
          <p:cNvPr id="2" name="Google Shape;644;p42">
            <a:extLst>
              <a:ext uri="{FF2B5EF4-FFF2-40B4-BE49-F238E27FC236}">
                <a16:creationId xmlns:a16="http://schemas.microsoft.com/office/drawing/2014/main" id="{D740E149-6F7D-81B3-17E2-374FAB4DC314}"/>
              </a:ext>
            </a:extLst>
          </p:cNvPr>
          <p:cNvGrpSpPr/>
          <p:nvPr/>
        </p:nvGrpSpPr>
        <p:grpSpPr>
          <a:xfrm>
            <a:off x="7019837" y="2014198"/>
            <a:ext cx="377825" cy="309994"/>
            <a:chOff x="4209618" y="2941936"/>
            <a:chExt cx="503766" cy="413325"/>
          </a:xfrm>
        </p:grpSpPr>
        <p:sp>
          <p:nvSpPr>
            <p:cNvPr id="3" name="Google Shape;645;p42">
              <a:extLst>
                <a:ext uri="{FF2B5EF4-FFF2-40B4-BE49-F238E27FC236}">
                  <a16:creationId xmlns:a16="http://schemas.microsoft.com/office/drawing/2014/main" id="{607BEF49-7355-A237-E0A5-F07A2EE9A1FB}"/>
                </a:ext>
              </a:extLst>
            </p:cNvPr>
            <p:cNvSpPr/>
            <p:nvPr/>
          </p:nvSpPr>
          <p:spPr>
            <a:xfrm>
              <a:off x="4299114" y="3037753"/>
              <a:ext cx="414270" cy="317508"/>
            </a:xfrm>
            <a:custGeom>
              <a:avLst/>
              <a:gdLst/>
              <a:ahLst/>
              <a:cxnLst/>
              <a:rect l="l" t="t" r="r" b="b"/>
              <a:pathLst>
                <a:path w="414270" h="317508" extrusionOk="0">
                  <a:moveTo>
                    <a:pt x="264824" y="-1522"/>
                  </a:moveTo>
                  <a:lnTo>
                    <a:pt x="264824" y="94572"/>
                  </a:lnTo>
                  <a:cubicBezTo>
                    <a:pt x="264824" y="119031"/>
                    <a:pt x="244997" y="138866"/>
                    <a:pt x="220531" y="138866"/>
                  </a:cubicBezTo>
                  <a:lnTo>
                    <a:pt x="206845" y="138866"/>
                  </a:lnTo>
                  <a:cubicBezTo>
                    <a:pt x="208076" y="145705"/>
                    <a:pt x="210276" y="152341"/>
                    <a:pt x="213376" y="158565"/>
                  </a:cubicBezTo>
                  <a:cubicBezTo>
                    <a:pt x="224277" y="180464"/>
                    <a:pt x="215358" y="207055"/>
                    <a:pt x="193452" y="217956"/>
                  </a:cubicBezTo>
                  <a:cubicBezTo>
                    <a:pt x="183257" y="223031"/>
                    <a:pt x="171493" y="223976"/>
                    <a:pt x="160607" y="220606"/>
                  </a:cubicBezTo>
                  <a:cubicBezTo>
                    <a:pt x="130210" y="211206"/>
                    <a:pt x="90789" y="189390"/>
                    <a:pt x="67621" y="138866"/>
                  </a:cubicBezTo>
                  <a:lnTo>
                    <a:pt x="55" y="138866"/>
                  </a:lnTo>
                  <a:cubicBezTo>
                    <a:pt x="-546" y="143760"/>
                    <a:pt x="-869" y="148693"/>
                    <a:pt x="-906" y="153625"/>
                  </a:cubicBezTo>
                  <a:cubicBezTo>
                    <a:pt x="-906" y="183219"/>
                    <a:pt x="9184" y="211957"/>
                    <a:pt x="28328" y="237077"/>
                  </a:cubicBezTo>
                  <a:cubicBezTo>
                    <a:pt x="26684" y="257377"/>
                    <a:pt x="17847" y="276423"/>
                    <a:pt x="3418" y="290792"/>
                  </a:cubicBezTo>
                  <a:cubicBezTo>
                    <a:pt x="-2347" y="296558"/>
                    <a:pt x="-2347" y="305904"/>
                    <a:pt x="3418" y="311662"/>
                  </a:cubicBezTo>
                  <a:cubicBezTo>
                    <a:pt x="6188" y="314433"/>
                    <a:pt x="9942" y="315986"/>
                    <a:pt x="13853" y="315986"/>
                  </a:cubicBezTo>
                  <a:lnTo>
                    <a:pt x="43380" y="315986"/>
                  </a:lnTo>
                  <a:cubicBezTo>
                    <a:pt x="64040" y="316054"/>
                    <a:pt x="83769" y="307398"/>
                    <a:pt x="97718" y="292158"/>
                  </a:cubicBezTo>
                  <a:cubicBezTo>
                    <a:pt x="130150" y="307781"/>
                    <a:pt x="167221" y="315986"/>
                    <a:pt x="205741" y="315986"/>
                  </a:cubicBezTo>
                  <a:cubicBezTo>
                    <a:pt x="319680" y="315986"/>
                    <a:pt x="413365" y="243165"/>
                    <a:pt x="413365" y="153625"/>
                  </a:cubicBezTo>
                  <a:cubicBezTo>
                    <a:pt x="413365" y="80991"/>
                    <a:pt x="352112" y="18875"/>
                    <a:pt x="264779" y="-1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646;p42">
              <a:extLst>
                <a:ext uri="{FF2B5EF4-FFF2-40B4-BE49-F238E27FC236}">
                  <a16:creationId xmlns:a16="http://schemas.microsoft.com/office/drawing/2014/main" id="{9A9B24E8-3353-66DB-C153-B1AEFC55ED24}"/>
                </a:ext>
              </a:extLst>
            </p:cNvPr>
            <p:cNvSpPr/>
            <p:nvPr/>
          </p:nvSpPr>
          <p:spPr>
            <a:xfrm>
              <a:off x="4209618" y="2941936"/>
              <a:ext cx="325713" cy="290403"/>
            </a:xfrm>
            <a:custGeom>
              <a:avLst/>
              <a:gdLst/>
              <a:ahLst/>
              <a:cxnLst/>
              <a:rect l="l" t="t" r="r" b="b"/>
              <a:pathLst>
                <a:path w="325713" h="290403" extrusionOk="0">
                  <a:moveTo>
                    <a:pt x="13853" y="205125"/>
                  </a:moveTo>
                  <a:lnTo>
                    <a:pt x="177198" y="205125"/>
                  </a:lnTo>
                  <a:cubicBezTo>
                    <a:pt x="179015" y="208076"/>
                    <a:pt x="192386" y="267639"/>
                    <a:pt x="258893" y="288209"/>
                  </a:cubicBezTo>
                  <a:cubicBezTo>
                    <a:pt x="266671" y="290634"/>
                    <a:pt x="274944" y="286287"/>
                    <a:pt x="277361" y="278510"/>
                  </a:cubicBezTo>
                  <a:cubicBezTo>
                    <a:pt x="278495" y="274869"/>
                    <a:pt x="278172" y="270927"/>
                    <a:pt x="276468" y="267519"/>
                  </a:cubicBezTo>
                  <a:cubicBezTo>
                    <a:pt x="269471" y="253510"/>
                    <a:pt x="265808" y="238083"/>
                    <a:pt x="265755" y="222422"/>
                  </a:cubicBezTo>
                  <a:lnTo>
                    <a:pt x="265755" y="205155"/>
                  </a:lnTo>
                  <a:lnTo>
                    <a:pt x="310048" y="205155"/>
                  </a:lnTo>
                  <a:cubicBezTo>
                    <a:pt x="318202" y="205155"/>
                    <a:pt x="324808" y="198549"/>
                    <a:pt x="324808" y="190396"/>
                  </a:cubicBezTo>
                  <a:lnTo>
                    <a:pt x="324808" y="13245"/>
                  </a:lnTo>
                  <a:cubicBezTo>
                    <a:pt x="324815" y="5092"/>
                    <a:pt x="318209" y="-1514"/>
                    <a:pt x="310056" y="-1522"/>
                  </a:cubicBezTo>
                  <a:cubicBezTo>
                    <a:pt x="310056" y="-1522"/>
                    <a:pt x="310048" y="-1522"/>
                    <a:pt x="310048" y="-1522"/>
                  </a:cubicBezTo>
                  <a:lnTo>
                    <a:pt x="13853" y="-1522"/>
                  </a:lnTo>
                  <a:cubicBezTo>
                    <a:pt x="5708" y="-1529"/>
                    <a:pt x="-899" y="5077"/>
                    <a:pt x="-906" y="13222"/>
                  </a:cubicBezTo>
                  <a:cubicBezTo>
                    <a:pt x="-906" y="13230"/>
                    <a:pt x="-906" y="13237"/>
                    <a:pt x="-906" y="13245"/>
                  </a:cubicBezTo>
                  <a:lnTo>
                    <a:pt x="-906" y="190366"/>
                  </a:lnTo>
                  <a:cubicBezTo>
                    <a:pt x="-914" y="198511"/>
                    <a:pt x="5693" y="205118"/>
                    <a:pt x="13838" y="205125"/>
                  </a:cubicBezTo>
                  <a:cubicBezTo>
                    <a:pt x="13846" y="205125"/>
                    <a:pt x="13846" y="205125"/>
                    <a:pt x="13853" y="205125"/>
                  </a:cubicBezTo>
                  <a:close/>
                  <a:moveTo>
                    <a:pt x="250996" y="72283"/>
                  </a:moveTo>
                  <a:cubicBezTo>
                    <a:pt x="267302" y="72283"/>
                    <a:pt x="280515" y="85496"/>
                    <a:pt x="280515" y="101802"/>
                  </a:cubicBezTo>
                  <a:cubicBezTo>
                    <a:pt x="280515" y="118108"/>
                    <a:pt x="267302" y="131321"/>
                    <a:pt x="250996" y="131321"/>
                  </a:cubicBezTo>
                  <a:cubicBezTo>
                    <a:pt x="234690" y="131321"/>
                    <a:pt x="221477" y="118108"/>
                    <a:pt x="221477" y="101802"/>
                  </a:cubicBezTo>
                  <a:cubicBezTo>
                    <a:pt x="221499" y="85511"/>
                    <a:pt x="234705" y="72305"/>
                    <a:pt x="250996" y="72283"/>
                  </a:cubicBezTo>
                  <a:close/>
                  <a:moveTo>
                    <a:pt x="162409" y="72283"/>
                  </a:moveTo>
                  <a:cubicBezTo>
                    <a:pt x="178715" y="72283"/>
                    <a:pt x="191928" y="85496"/>
                    <a:pt x="191928" y="101802"/>
                  </a:cubicBezTo>
                  <a:cubicBezTo>
                    <a:pt x="191928" y="118108"/>
                    <a:pt x="178715" y="131321"/>
                    <a:pt x="162409" y="131321"/>
                  </a:cubicBezTo>
                  <a:cubicBezTo>
                    <a:pt x="146103" y="131321"/>
                    <a:pt x="132890" y="118108"/>
                    <a:pt x="132890" y="101802"/>
                  </a:cubicBezTo>
                  <a:cubicBezTo>
                    <a:pt x="132913" y="85511"/>
                    <a:pt x="146118" y="72305"/>
                    <a:pt x="162409" y="72283"/>
                  </a:cubicBezTo>
                  <a:close/>
                  <a:moveTo>
                    <a:pt x="73822" y="72283"/>
                  </a:moveTo>
                  <a:cubicBezTo>
                    <a:pt x="90128" y="72283"/>
                    <a:pt x="103341" y="85496"/>
                    <a:pt x="103341" y="101802"/>
                  </a:cubicBezTo>
                  <a:cubicBezTo>
                    <a:pt x="103341" y="118108"/>
                    <a:pt x="90128" y="131321"/>
                    <a:pt x="73822" y="131321"/>
                  </a:cubicBezTo>
                  <a:cubicBezTo>
                    <a:pt x="57516" y="131321"/>
                    <a:pt x="44303" y="118108"/>
                    <a:pt x="44303" y="101802"/>
                  </a:cubicBezTo>
                  <a:cubicBezTo>
                    <a:pt x="44326" y="85511"/>
                    <a:pt x="57531" y="72305"/>
                    <a:pt x="73822" y="72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460;p42">
            <a:extLst>
              <a:ext uri="{FF2B5EF4-FFF2-40B4-BE49-F238E27FC236}">
                <a16:creationId xmlns:a16="http://schemas.microsoft.com/office/drawing/2014/main" id="{A756B426-8926-3436-3831-9C9D28E890F1}"/>
              </a:ext>
            </a:extLst>
          </p:cNvPr>
          <p:cNvGrpSpPr/>
          <p:nvPr/>
        </p:nvGrpSpPr>
        <p:grpSpPr>
          <a:xfrm>
            <a:off x="4406923" y="1946277"/>
            <a:ext cx="377863" cy="377915"/>
            <a:chOff x="10740519" y="2896667"/>
            <a:chExt cx="503818" cy="503886"/>
          </a:xfrm>
        </p:grpSpPr>
        <p:sp>
          <p:nvSpPr>
            <p:cNvPr id="6" name="Google Shape;461;p42">
              <a:extLst>
                <a:ext uri="{FF2B5EF4-FFF2-40B4-BE49-F238E27FC236}">
                  <a16:creationId xmlns:a16="http://schemas.microsoft.com/office/drawing/2014/main" id="{7D90191C-1894-B39E-2091-743D244DAC69}"/>
                </a:ext>
              </a:extLst>
            </p:cNvPr>
            <p:cNvSpPr/>
            <p:nvPr/>
          </p:nvSpPr>
          <p:spPr>
            <a:xfrm>
              <a:off x="10904855" y="3059036"/>
              <a:ext cx="88586" cy="60028"/>
            </a:xfrm>
            <a:custGeom>
              <a:avLst/>
              <a:gdLst/>
              <a:ahLst/>
              <a:cxnLst/>
              <a:rect l="l" t="t" r="r" b="b"/>
              <a:pathLst>
                <a:path w="88586" h="60028" extrusionOk="0">
                  <a:moveTo>
                    <a:pt x="13808" y="-1522"/>
                  </a:moveTo>
                  <a:cubicBezTo>
                    <a:pt x="5700" y="-1514"/>
                    <a:pt x="-906" y="5084"/>
                    <a:pt x="-906" y="13237"/>
                  </a:cubicBezTo>
                  <a:lnTo>
                    <a:pt x="-906" y="58507"/>
                  </a:lnTo>
                  <a:lnTo>
                    <a:pt x="87681" y="58507"/>
                  </a:lnTo>
                  <a:lnTo>
                    <a:pt x="87681" y="13237"/>
                  </a:lnTo>
                  <a:cubicBezTo>
                    <a:pt x="87681" y="5084"/>
                    <a:pt x="81074" y="-1514"/>
                    <a:pt x="72891" y="-15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62;p42">
              <a:extLst>
                <a:ext uri="{FF2B5EF4-FFF2-40B4-BE49-F238E27FC236}">
                  <a16:creationId xmlns:a16="http://schemas.microsoft.com/office/drawing/2014/main" id="{FE82F1DE-2267-E622-8D20-9746D7C1174B}"/>
                </a:ext>
              </a:extLst>
            </p:cNvPr>
            <p:cNvSpPr/>
            <p:nvPr/>
          </p:nvSpPr>
          <p:spPr>
            <a:xfrm>
              <a:off x="10934359" y="2970479"/>
              <a:ext cx="29503" cy="29518"/>
            </a:xfrm>
            <a:custGeom>
              <a:avLst/>
              <a:gdLst/>
              <a:ahLst/>
              <a:cxnLst/>
              <a:rect l="l" t="t" r="r" b="b"/>
              <a:pathLst>
                <a:path w="29503" h="29518" extrusionOk="0">
                  <a:moveTo>
                    <a:pt x="13808" y="-1522"/>
                  </a:moveTo>
                  <a:cubicBezTo>
                    <a:pt x="5700" y="-1522"/>
                    <a:pt x="-906" y="5085"/>
                    <a:pt x="-906" y="13238"/>
                  </a:cubicBezTo>
                  <a:cubicBezTo>
                    <a:pt x="-906" y="21391"/>
                    <a:pt x="5700" y="27997"/>
                    <a:pt x="13808" y="27997"/>
                  </a:cubicBezTo>
                  <a:cubicBezTo>
                    <a:pt x="21991" y="27997"/>
                    <a:pt x="28598" y="21391"/>
                    <a:pt x="28598" y="13238"/>
                  </a:cubicBezTo>
                  <a:cubicBezTo>
                    <a:pt x="28598" y="5085"/>
                    <a:pt x="21991" y="-1514"/>
                    <a:pt x="13808" y="-15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63;p42">
              <a:extLst>
                <a:ext uri="{FF2B5EF4-FFF2-40B4-BE49-F238E27FC236}">
                  <a16:creationId xmlns:a16="http://schemas.microsoft.com/office/drawing/2014/main" id="{B022DCB4-F796-7A89-C9D1-F592430D539F}"/>
                </a:ext>
              </a:extLst>
            </p:cNvPr>
            <p:cNvSpPr/>
            <p:nvPr/>
          </p:nvSpPr>
          <p:spPr>
            <a:xfrm>
              <a:off x="10801479" y="2896675"/>
              <a:ext cx="300444" cy="503878"/>
            </a:xfrm>
            <a:custGeom>
              <a:avLst/>
              <a:gdLst/>
              <a:ahLst/>
              <a:cxnLst/>
              <a:rect l="l" t="t" r="r" b="b"/>
              <a:pathLst>
                <a:path w="300444" h="503878" extrusionOk="0">
                  <a:moveTo>
                    <a:pt x="43387" y="-1522"/>
                  </a:moveTo>
                  <a:cubicBezTo>
                    <a:pt x="18988" y="-1567"/>
                    <a:pt x="-831" y="18200"/>
                    <a:pt x="-906" y="42621"/>
                  </a:cubicBezTo>
                  <a:cubicBezTo>
                    <a:pt x="-906" y="42674"/>
                    <a:pt x="-906" y="42719"/>
                    <a:pt x="-906" y="42772"/>
                  </a:cubicBezTo>
                  <a:lnTo>
                    <a:pt x="-906" y="413770"/>
                  </a:lnTo>
                  <a:lnTo>
                    <a:pt x="205771" y="413770"/>
                  </a:lnTo>
                  <a:lnTo>
                    <a:pt x="205771" y="458063"/>
                  </a:lnTo>
                  <a:cubicBezTo>
                    <a:pt x="205771" y="482522"/>
                    <a:pt x="225591" y="502357"/>
                    <a:pt x="250065" y="502357"/>
                  </a:cubicBezTo>
                  <a:cubicBezTo>
                    <a:pt x="274538" y="502357"/>
                    <a:pt x="294358" y="482522"/>
                    <a:pt x="294358" y="458063"/>
                  </a:cubicBezTo>
                  <a:lnTo>
                    <a:pt x="294358" y="20617"/>
                  </a:lnTo>
                  <a:cubicBezTo>
                    <a:pt x="294358" y="12945"/>
                    <a:pt x="296160" y="5377"/>
                    <a:pt x="299538" y="-1522"/>
                  </a:cubicBezTo>
                  <a:close/>
                  <a:moveTo>
                    <a:pt x="176268" y="368463"/>
                  </a:moveTo>
                  <a:lnTo>
                    <a:pt x="58177" y="368463"/>
                  </a:lnTo>
                  <a:cubicBezTo>
                    <a:pt x="50068" y="368463"/>
                    <a:pt x="43462" y="361857"/>
                    <a:pt x="43462" y="353703"/>
                  </a:cubicBezTo>
                  <a:cubicBezTo>
                    <a:pt x="43462" y="345550"/>
                    <a:pt x="50068" y="338944"/>
                    <a:pt x="58177" y="338944"/>
                  </a:cubicBezTo>
                  <a:lnTo>
                    <a:pt x="176268" y="338944"/>
                  </a:lnTo>
                  <a:cubicBezTo>
                    <a:pt x="184450" y="338944"/>
                    <a:pt x="191057" y="345550"/>
                    <a:pt x="191057" y="353703"/>
                  </a:cubicBezTo>
                  <a:cubicBezTo>
                    <a:pt x="191057" y="361857"/>
                    <a:pt x="184450" y="368463"/>
                    <a:pt x="176268" y="368463"/>
                  </a:cubicBezTo>
                  <a:close/>
                  <a:moveTo>
                    <a:pt x="176268" y="309425"/>
                  </a:moveTo>
                  <a:lnTo>
                    <a:pt x="58177" y="309425"/>
                  </a:lnTo>
                  <a:cubicBezTo>
                    <a:pt x="50068" y="309425"/>
                    <a:pt x="43462" y="302819"/>
                    <a:pt x="43462" y="294666"/>
                  </a:cubicBezTo>
                  <a:cubicBezTo>
                    <a:pt x="43462" y="286513"/>
                    <a:pt x="50068" y="279906"/>
                    <a:pt x="58177" y="279906"/>
                  </a:cubicBezTo>
                  <a:lnTo>
                    <a:pt x="176268" y="279906"/>
                  </a:lnTo>
                  <a:cubicBezTo>
                    <a:pt x="184450" y="279906"/>
                    <a:pt x="191057" y="286513"/>
                    <a:pt x="191057" y="294666"/>
                  </a:cubicBezTo>
                  <a:cubicBezTo>
                    <a:pt x="191057" y="302819"/>
                    <a:pt x="184450" y="309425"/>
                    <a:pt x="176268" y="309425"/>
                  </a:cubicBezTo>
                  <a:close/>
                  <a:moveTo>
                    <a:pt x="235275" y="368463"/>
                  </a:moveTo>
                  <a:cubicBezTo>
                    <a:pt x="227167" y="368463"/>
                    <a:pt x="220561" y="361857"/>
                    <a:pt x="220561" y="353703"/>
                  </a:cubicBezTo>
                  <a:cubicBezTo>
                    <a:pt x="220561" y="345550"/>
                    <a:pt x="227167" y="338944"/>
                    <a:pt x="235275" y="338944"/>
                  </a:cubicBezTo>
                  <a:cubicBezTo>
                    <a:pt x="243458" y="338944"/>
                    <a:pt x="250065" y="345550"/>
                    <a:pt x="250065" y="353703"/>
                  </a:cubicBezTo>
                  <a:cubicBezTo>
                    <a:pt x="250065" y="361857"/>
                    <a:pt x="243458" y="368463"/>
                    <a:pt x="235275" y="368463"/>
                  </a:cubicBezTo>
                  <a:close/>
                  <a:moveTo>
                    <a:pt x="235275" y="279876"/>
                  </a:moveTo>
                  <a:cubicBezTo>
                    <a:pt x="243458" y="279876"/>
                    <a:pt x="250065" y="286483"/>
                    <a:pt x="250065" y="294636"/>
                  </a:cubicBezTo>
                  <a:cubicBezTo>
                    <a:pt x="250065" y="302789"/>
                    <a:pt x="243458" y="309395"/>
                    <a:pt x="235275" y="309395"/>
                  </a:cubicBezTo>
                  <a:cubicBezTo>
                    <a:pt x="227167" y="309395"/>
                    <a:pt x="220561" y="302789"/>
                    <a:pt x="220561" y="294636"/>
                  </a:cubicBezTo>
                  <a:cubicBezTo>
                    <a:pt x="220561" y="286483"/>
                    <a:pt x="227167" y="279876"/>
                    <a:pt x="235275" y="279876"/>
                  </a:cubicBezTo>
                  <a:close/>
                  <a:moveTo>
                    <a:pt x="220561" y="175569"/>
                  </a:moveTo>
                  <a:lnTo>
                    <a:pt x="220561" y="235628"/>
                  </a:lnTo>
                  <a:cubicBezTo>
                    <a:pt x="220561" y="243773"/>
                    <a:pt x="213955" y="250380"/>
                    <a:pt x="205846" y="250387"/>
                  </a:cubicBezTo>
                  <a:cubicBezTo>
                    <a:pt x="205846" y="250387"/>
                    <a:pt x="205771" y="250387"/>
                    <a:pt x="205771" y="250387"/>
                  </a:cubicBezTo>
                  <a:lnTo>
                    <a:pt x="87681" y="250387"/>
                  </a:lnTo>
                  <a:cubicBezTo>
                    <a:pt x="79497" y="250387"/>
                    <a:pt x="72891" y="243781"/>
                    <a:pt x="72891" y="235628"/>
                  </a:cubicBezTo>
                  <a:lnTo>
                    <a:pt x="72891" y="175569"/>
                  </a:lnTo>
                  <a:cubicBezTo>
                    <a:pt x="72966" y="151117"/>
                    <a:pt x="92786" y="131298"/>
                    <a:pt x="117185" y="131276"/>
                  </a:cubicBezTo>
                  <a:lnTo>
                    <a:pt x="146764" y="131276"/>
                  </a:lnTo>
                  <a:cubicBezTo>
                    <a:pt x="122289" y="131276"/>
                    <a:pt x="102470" y="111441"/>
                    <a:pt x="102470" y="86982"/>
                  </a:cubicBezTo>
                  <a:cubicBezTo>
                    <a:pt x="102470" y="62523"/>
                    <a:pt x="122289" y="42689"/>
                    <a:pt x="146764" y="42689"/>
                  </a:cubicBezTo>
                  <a:cubicBezTo>
                    <a:pt x="171163" y="42689"/>
                    <a:pt x="191057" y="62523"/>
                    <a:pt x="191057" y="86982"/>
                  </a:cubicBezTo>
                  <a:cubicBezTo>
                    <a:pt x="190982" y="111434"/>
                    <a:pt x="171163" y="131253"/>
                    <a:pt x="146764" y="131276"/>
                  </a:cubicBezTo>
                  <a:lnTo>
                    <a:pt x="176268" y="131276"/>
                  </a:lnTo>
                  <a:cubicBezTo>
                    <a:pt x="200741" y="131276"/>
                    <a:pt x="220561" y="151110"/>
                    <a:pt x="220561" y="1755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64;p42">
              <a:extLst>
                <a:ext uri="{FF2B5EF4-FFF2-40B4-BE49-F238E27FC236}">
                  <a16:creationId xmlns:a16="http://schemas.microsoft.com/office/drawing/2014/main" id="{4E16798F-D055-050E-A728-3B032C155EB4}"/>
                </a:ext>
              </a:extLst>
            </p:cNvPr>
            <p:cNvSpPr/>
            <p:nvPr/>
          </p:nvSpPr>
          <p:spPr>
            <a:xfrm>
              <a:off x="11200044" y="3044277"/>
              <a:ext cx="44293" cy="207630"/>
            </a:xfrm>
            <a:custGeom>
              <a:avLst/>
              <a:gdLst/>
              <a:ahLst/>
              <a:cxnLst/>
              <a:rect l="l" t="t" r="r" b="b"/>
              <a:pathLst>
                <a:path w="44293" h="207630" extrusionOk="0">
                  <a:moveTo>
                    <a:pt x="28598" y="-1522"/>
                  </a:moveTo>
                  <a:lnTo>
                    <a:pt x="-906" y="-1522"/>
                  </a:lnTo>
                  <a:lnTo>
                    <a:pt x="-906" y="183962"/>
                  </a:lnTo>
                  <a:cubicBezTo>
                    <a:pt x="-906" y="196192"/>
                    <a:pt x="9004" y="206109"/>
                    <a:pt x="21241" y="206109"/>
                  </a:cubicBezTo>
                  <a:cubicBezTo>
                    <a:pt x="33478" y="206109"/>
                    <a:pt x="43387" y="196192"/>
                    <a:pt x="43387" y="183962"/>
                  </a:cubicBezTo>
                  <a:lnTo>
                    <a:pt x="43387" y="13238"/>
                  </a:lnTo>
                  <a:cubicBezTo>
                    <a:pt x="43387" y="5085"/>
                    <a:pt x="36781" y="-1522"/>
                    <a:pt x="28598" y="-15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65;p42">
              <a:extLst>
                <a:ext uri="{FF2B5EF4-FFF2-40B4-BE49-F238E27FC236}">
                  <a16:creationId xmlns:a16="http://schemas.microsoft.com/office/drawing/2014/main" id="{2C992C37-C798-065E-BD3E-FCF87A1E6548}"/>
                </a:ext>
              </a:extLst>
            </p:cNvPr>
            <p:cNvSpPr/>
            <p:nvPr/>
          </p:nvSpPr>
          <p:spPr>
            <a:xfrm>
              <a:off x="11126247" y="2896667"/>
              <a:ext cx="49398" cy="355240"/>
            </a:xfrm>
            <a:custGeom>
              <a:avLst/>
              <a:gdLst/>
              <a:ahLst/>
              <a:cxnLst/>
              <a:rect l="l" t="t" r="r" b="b"/>
              <a:pathLst>
                <a:path w="49398" h="355240" extrusionOk="0">
                  <a:moveTo>
                    <a:pt x="43387" y="20625"/>
                  </a:moveTo>
                  <a:cubicBezTo>
                    <a:pt x="43387" y="8395"/>
                    <a:pt x="33478" y="-1522"/>
                    <a:pt x="21241" y="-1522"/>
                  </a:cubicBezTo>
                  <a:cubicBezTo>
                    <a:pt x="9004" y="-1522"/>
                    <a:pt x="-906" y="8395"/>
                    <a:pt x="-906" y="20625"/>
                  </a:cubicBezTo>
                  <a:lnTo>
                    <a:pt x="-906" y="353718"/>
                  </a:lnTo>
                  <a:lnTo>
                    <a:pt x="48492" y="353718"/>
                  </a:lnTo>
                  <a:cubicBezTo>
                    <a:pt x="45189" y="346819"/>
                    <a:pt x="43387" y="339252"/>
                    <a:pt x="43313" y="3315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66;p42">
              <a:extLst>
                <a:ext uri="{FF2B5EF4-FFF2-40B4-BE49-F238E27FC236}">
                  <a16:creationId xmlns:a16="http://schemas.microsoft.com/office/drawing/2014/main" id="{20F59F5E-5827-F5D8-0317-398B12E2D902}"/>
                </a:ext>
              </a:extLst>
            </p:cNvPr>
            <p:cNvSpPr/>
            <p:nvPr/>
          </p:nvSpPr>
          <p:spPr>
            <a:xfrm>
              <a:off x="10740519" y="3341448"/>
              <a:ext cx="253222" cy="59037"/>
            </a:xfrm>
            <a:custGeom>
              <a:avLst/>
              <a:gdLst/>
              <a:ahLst/>
              <a:cxnLst/>
              <a:rect l="l" t="t" r="r" b="b"/>
              <a:pathLst>
                <a:path w="253222" h="59037" extrusionOk="0">
                  <a:moveTo>
                    <a:pt x="237227" y="-1522"/>
                  </a:moveTo>
                  <a:lnTo>
                    <a:pt x="13808" y="-1522"/>
                  </a:lnTo>
                  <a:cubicBezTo>
                    <a:pt x="5700" y="-1522"/>
                    <a:pt x="-906" y="5085"/>
                    <a:pt x="-906" y="13237"/>
                  </a:cubicBezTo>
                  <a:lnTo>
                    <a:pt x="-906" y="27997"/>
                  </a:lnTo>
                  <a:cubicBezTo>
                    <a:pt x="-906" y="44295"/>
                    <a:pt x="13283" y="57516"/>
                    <a:pt x="29574" y="57516"/>
                  </a:cubicBezTo>
                  <a:lnTo>
                    <a:pt x="252317" y="57516"/>
                  </a:lnTo>
                  <a:cubicBezTo>
                    <a:pt x="242557" y="44813"/>
                    <a:pt x="237227" y="29251"/>
                    <a:pt x="237227" y="132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" name="Google Shape;509;p42">
            <a:extLst>
              <a:ext uri="{FF2B5EF4-FFF2-40B4-BE49-F238E27FC236}">
                <a16:creationId xmlns:a16="http://schemas.microsoft.com/office/drawing/2014/main" id="{807B50C2-6373-7DD6-4E90-F15C2DE37080}"/>
              </a:ext>
            </a:extLst>
          </p:cNvPr>
          <p:cNvGrpSpPr/>
          <p:nvPr/>
        </p:nvGrpSpPr>
        <p:grpSpPr>
          <a:xfrm>
            <a:off x="1793566" y="2023778"/>
            <a:ext cx="377864" cy="377857"/>
            <a:chOff x="8563537" y="3701298"/>
            <a:chExt cx="503818" cy="503810"/>
          </a:xfrm>
        </p:grpSpPr>
        <p:sp>
          <p:nvSpPr>
            <p:cNvPr id="33" name="Google Shape;510;p42">
              <a:extLst>
                <a:ext uri="{FF2B5EF4-FFF2-40B4-BE49-F238E27FC236}">
                  <a16:creationId xmlns:a16="http://schemas.microsoft.com/office/drawing/2014/main" id="{A40237D8-C375-B960-4D48-F6E698C192A4}"/>
                </a:ext>
              </a:extLst>
            </p:cNvPr>
            <p:cNvSpPr/>
            <p:nvPr/>
          </p:nvSpPr>
          <p:spPr>
            <a:xfrm>
              <a:off x="8563537" y="3701298"/>
              <a:ext cx="503818" cy="503810"/>
            </a:xfrm>
            <a:custGeom>
              <a:avLst/>
              <a:gdLst/>
              <a:ahLst/>
              <a:cxnLst/>
              <a:rect l="l" t="t" r="r" b="b"/>
              <a:pathLst>
                <a:path w="503818" h="503810" extrusionOk="0">
                  <a:moveTo>
                    <a:pt x="488122" y="472845"/>
                  </a:moveTo>
                  <a:lnTo>
                    <a:pt x="28598" y="472845"/>
                  </a:lnTo>
                  <a:lnTo>
                    <a:pt x="28598" y="443326"/>
                  </a:lnTo>
                  <a:lnTo>
                    <a:pt x="43387" y="443326"/>
                  </a:lnTo>
                  <a:cubicBezTo>
                    <a:pt x="51495" y="443326"/>
                    <a:pt x="58101" y="436720"/>
                    <a:pt x="58101" y="428567"/>
                  </a:cubicBezTo>
                  <a:cubicBezTo>
                    <a:pt x="58101" y="420414"/>
                    <a:pt x="51495" y="413807"/>
                    <a:pt x="43387" y="413807"/>
                  </a:cubicBezTo>
                  <a:lnTo>
                    <a:pt x="28598" y="413807"/>
                  </a:lnTo>
                  <a:lnTo>
                    <a:pt x="28598" y="353748"/>
                  </a:lnTo>
                  <a:lnTo>
                    <a:pt x="43387" y="353748"/>
                  </a:lnTo>
                  <a:cubicBezTo>
                    <a:pt x="51495" y="353748"/>
                    <a:pt x="58101" y="347142"/>
                    <a:pt x="58101" y="338989"/>
                  </a:cubicBezTo>
                  <a:cubicBezTo>
                    <a:pt x="58101" y="330836"/>
                    <a:pt x="51495" y="324229"/>
                    <a:pt x="43387" y="324229"/>
                  </a:cubicBezTo>
                  <a:lnTo>
                    <a:pt x="28598" y="324229"/>
                  </a:lnTo>
                  <a:lnTo>
                    <a:pt x="28598" y="264171"/>
                  </a:lnTo>
                  <a:lnTo>
                    <a:pt x="43387" y="264171"/>
                  </a:lnTo>
                  <a:cubicBezTo>
                    <a:pt x="51495" y="264171"/>
                    <a:pt x="58101" y="257564"/>
                    <a:pt x="58101" y="249411"/>
                  </a:cubicBezTo>
                  <a:cubicBezTo>
                    <a:pt x="58101" y="241258"/>
                    <a:pt x="51495" y="234652"/>
                    <a:pt x="43387" y="234652"/>
                  </a:cubicBezTo>
                  <a:lnTo>
                    <a:pt x="28598" y="234652"/>
                  </a:lnTo>
                  <a:lnTo>
                    <a:pt x="28598" y="175606"/>
                  </a:lnTo>
                  <a:lnTo>
                    <a:pt x="43387" y="175606"/>
                  </a:lnTo>
                  <a:cubicBezTo>
                    <a:pt x="51495" y="175606"/>
                    <a:pt x="58101" y="169000"/>
                    <a:pt x="58101" y="160847"/>
                  </a:cubicBezTo>
                  <a:cubicBezTo>
                    <a:pt x="58101" y="152694"/>
                    <a:pt x="51495" y="146088"/>
                    <a:pt x="43387" y="146088"/>
                  </a:cubicBezTo>
                  <a:lnTo>
                    <a:pt x="28598" y="146088"/>
                  </a:lnTo>
                  <a:lnTo>
                    <a:pt x="28598" y="87050"/>
                  </a:lnTo>
                  <a:lnTo>
                    <a:pt x="43387" y="87050"/>
                  </a:lnTo>
                  <a:cubicBezTo>
                    <a:pt x="51495" y="87050"/>
                    <a:pt x="58101" y="80443"/>
                    <a:pt x="58101" y="72290"/>
                  </a:cubicBezTo>
                  <a:cubicBezTo>
                    <a:pt x="58101" y="64137"/>
                    <a:pt x="51495" y="57531"/>
                    <a:pt x="43387" y="57531"/>
                  </a:cubicBezTo>
                  <a:lnTo>
                    <a:pt x="28598" y="57531"/>
                  </a:lnTo>
                  <a:lnTo>
                    <a:pt x="28598" y="13237"/>
                  </a:lnTo>
                  <a:cubicBezTo>
                    <a:pt x="28598" y="5084"/>
                    <a:pt x="21991" y="-1522"/>
                    <a:pt x="13884" y="-1522"/>
                  </a:cubicBezTo>
                  <a:cubicBezTo>
                    <a:pt x="5700" y="-1522"/>
                    <a:pt x="-906" y="5084"/>
                    <a:pt x="-906" y="13237"/>
                  </a:cubicBezTo>
                  <a:lnTo>
                    <a:pt x="-906" y="487529"/>
                  </a:lnTo>
                  <a:cubicBezTo>
                    <a:pt x="-906" y="495675"/>
                    <a:pt x="5700" y="502282"/>
                    <a:pt x="13808" y="502289"/>
                  </a:cubicBezTo>
                  <a:cubicBezTo>
                    <a:pt x="13808" y="502289"/>
                    <a:pt x="13884" y="502289"/>
                    <a:pt x="13884" y="502289"/>
                  </a:cubicBezTo>
                  <a:lnTo>
                    <a:pt x="488122" y="502289"/>
                  </a:lnTo>
                  <a:cubicBezTo>
                    <a:pt x="496306" y="502289"/>
                    <a:pt x="502912" y="495683"/>
                    <a:pt x="502912" y="487529"/>
                  </a:cubicBezTo>
                  <a:cubicBezTo>
                    <a:pt x="502912" y="479376"/>
                    <a:pt x="496306" y="472770"/>
                    <a:pt x="488122" y="4727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511;p42">
              <a:extLst>
                <a:ext uri="{FF2B5EF4-FFF2-40B4-BE49-F238E27FC236}">
                  <a16:creationId xmlns:a16="http://schemas.microsoft.com/office/drawing/2014/main" id="{C1C46FB4-2694-71A9-FFE0-02191AE18ACD}"/>
                </a:ext>
              </a:extLst>
            </p:cNvPr>
            <p:cNvSpPr/>
            <p:nvPr/>
          </p:nvSpPr>
          <p:spPr>
            <a:xfrm>
              <a:off x="8681620" y="3701365"/>
              <a:ext cx="355256" cy="206656"/>
            </a:xfrm>
            <a:custGeom>
              <a:avLst/>
              <a:gdLst/>
              <a:ahLst/>
              <a:cxnLst/>
              <a:rect l="l" t="t" r="r" b="b"/>
              <a:pathLst>
                <a:path w="355256" h="206656" extrusionOk="0">
                  <a:moveTo>
                    <a:pt x="168843" y="58987"/>
                  </a:moveTo>
                  <a:cubicBezTo>
                    <a:pt x="163738" y="56525"/>
                    <a:pt x="157658" y="57208"/>
                    <a:pt x="153228" y="60759"/>
                  </a:cubicBezTo>
                  <a:lnTo>
                    <a:pt x="4658" y="178835"/>
                  </a:lnTo>
                  <a:cubicBezTo>
                    <a:pt x="-1723" y="183932"/>
                    <a:pt x="-2775" y="193226"/>
                    <a:pt x="2330" y="199593"/>
                  </a:cubicBezTo>
                  <a:cubicBezTo>
                    <a:pt x="7435" y="205959"/>
                    <a:pt x="16745" y="206995"/>
                    <a:pt x="23051" y="201897"/>
                  </a:cubicBezTo>
                  <a:lnTo>
                    <a:pt x="147673" y="103003"/>
                  </a:lnTo>
                  <a:lnTo>
                    <a:pt x="147673" y="190366"/>
                  </a:lnTo>
                  <a:cubicBezTo>
                    <a:pt x="147673" y="198519"/>
                    <a:pt x="154279" y="205125"/>
                    <a:pt x="162462" y="205125"/>
                  </a:cubicBezTo>
                  <a:cubicBezTo>
                    <a:pt x="166366" y="205125"/>
                    <a:pt x="170120" y="203571"/>
                    <a:pt x="172897" y="200801"/>
                  </a:cubicBezTo>
                  <a:lnTo>
                    <a:pt x="324847" y="48883"/>
                  </a:lnTo>
                  <a:lnTo>
                    <a:pt x="324847" y="72283"/>
                  </a:lnTo>
                  <a:cubicBezTo>
                    <a:pt x="324847" y="80436"/>
                    <a:pt x="331453" y="87042"/>
                    <a:pt x="339561" y="87042"/>
                  </a:cubicBezTo>
                  <a:cubicBezTo>
                    <a:pt x="347744" y="87042"/>
                    <a:pt x="354350" y="80436"/>
                    <a:pt x="354350" y="72283"/>
                  </a:cubicBezTo>
                  <a:lnTo>
                    <a:pt x="354350" y="13238"/>
                  </a:lnTo>
                  <a:cubicBezTo>
                    <a:pt x="354350" y="5085"/>
                    <a:pt x="347744" y="-1522"/>
                    <a:pt x="339561" y="-1522"/>
                  </a:cubicBezTo>
                  <a:lnTo>
                    <a:pt x="280553" y="-1522"/>
                  </a:lnTo>
                  <a:cubicBezTo>
                    <a:pt x="272370" y="-1522"/>
                    <a:pt x="265764" y="5085"/>
                    <a:pt x="265764" y="13238"/>
                  </a:cubicBezTo>
                  <a:cubicBezTo>
                    <a:pt x="265764" y="21391"/>
                    <a:pt x="272370" y="27997"/>
                    <a:pt x="280553" y="27997"/>
                  </a:cubicBezTo>
                  <a:lnTo>
                    <a:pt x="303976" y="27997"/>
                  </a:lnTo>
                  <a:lnTo>
                    <a:pt x="177252" y="154729"/>
                  </a:lnTo>
                  <a:lnTo>
                    <a:pt x="177252" y="72283"/>
                  </a:lnTo>
                  <a:cubicBezTo>
                    <a:pt x="177252" y="66607"/>
                    <a:pt x="173949" y="61442"/>
                    <a:pt x="168843" y="589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512;p42">
              <a:extLst>
                <a:ext uri="{FF2B5EF4-FFF2-40B4-BE49-F238E27FC236}">
                  <a16:creationId xmlns:a16="http://schemas.microsoft.com/office/drawing/2014/main" id="{489590EF-5F6C-4E03-55C6-378FAFA677DE}"/>
                </a:ext>
              </a:extLst>
            </p:cNvPr>
            <p:cNvSpPr/>
            <p:nvPr/>
          </p:nvSpPr>
          <p:spPr>
            <a:xfrm>
              <a:off x="8652124" y="4027079"/>
              <a:ext cx="119066" cy="44278"/>
            </a:xfrm>
            <a:custGeom>
              <a:avLst/>
              <a:gdLst/>
              <a:ahLst/>
              <a:cxnLst/>
              <a:rect l="l" t="t" r="r" b="b"/>
              <a:pathLst>
                <a:path w="119066" h="44278" extrusionOk="0">
                  <a:moveTo>
                    <a:pt x="-906" y="13238"/>
                  </a:moveTo>
                  <a:lnTo>
                    <a:pt x="-906" y="42756"/>
                  </a:lnTo>
                  <a:lnTo>
                    <a:pt x="118160" y="42756"/>
                  </a:lnTo>
                  <a:lnTo>
                    <a:pt x="118160" y="13238"/>
                  </a:lnTo>
                  <a:cubicBezTo>
                    <a:pt x="118160" y="5092"/>
                    <a:pt x="111554" y="-1514"/>
                    <a:pt x="103371" y="-1522"/>
                  </a:cubicBezTo>
                  <a:cubicBezTo>
                    <a:pt x="103371" y="-1522"/>
                    <a:pt x="103371" y="-1522"/>
                    <a:pt x="103371" y="-1522"/>
                  </a:cubicBezTo>
                  <a:lnTo>
                    <a:pt x="13808" y="-1522"/>
                  </a:lnTo>
                  <a:cubicBezTo>
                    <a:pt x="5700" y="-1529"/>
                    <a:pt x="-906" y="5077"/>
                    <a:pt x="-906" y="13223"/>
                  </a:cubicBezTo>
                  <a:cubicBezTo>
                    <a:pt x="-906" y="13230"/>
                    <a:pt x="-906" y="13230"/>
                    <a:pt x="-906" y="13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513;p42">
              <a:extLst>
                <a:ext uri="{FF2B5EF4-FFF2-40B4-BE49-F238E27FC236}">
                  <a16:creationId xmlns:a16="http://schemas.microsoft.com/office/drawing/2014/main" id="{01BA4E10-385A-B2FE-C790-B44B52842221}"/>
                </a:ext>
              </a:extLst>
            </p:cNvPr>
            <p:cNvSpPr/>
            <p:nvPr/>
          </p:nvSpPr>
          <p:spPr>
            <a:xfrm>
              <a:off x="8652124" y="4100884"/>
              <a:ext cx="119066" cy="45261"/>
            </a:xfrm>
            <a:custGeom>
              <a:avLst/>
              <a:gdLst/>
              <a:ahLst/>
              <a:cxnLst/>
              <a:rect l="l" t="t" r="r" b="b"/>
              <a:pathLst>
                <a:path w="119066" h="45261" extrusionOk="0">
                  <a:moveTo>
                    <a:pt x="-906" y="28981"/>
                  </a:moveTo>
                  <a:cubicBezTo>
                    <a:pt x="-906" y="37126"/>
                    <a:pt x="5700" y="43733"/>
                    <a:pt x="13808" y="43740"/>
                  </a:cubicBezTo>
                  <a:cubicBezTo>
                    <a:pt x="13808" y="43740"/>
                    <a:pt x="13808" y="43740"/>
                    <a:pt x="13808" y="43740"/>
                  </a:cubicBezTo>
                  <a:lnTo>
                    <a:pt x="103371" y="43740"/>
                  </a:lnTo>
                  <a:cubicBezTo>
                    <a:pt x="111554" y="43748"/>
                    <a:pt x="118160" y="37141"/>
                    <a:pt x="118160" y="28995"/>
                  </a:cubicBezTo>
                  <a:cubicBezTo>
                    <a:pt x="118160" y="28988"/>
                    <a:pt x="118160" y="28988"/>
                    <a:pt x="118160" y="28981"/>
                  </a:cubicBezTo>
                  <a:lnTo>
                    <a:pt x="118160" y="-1522"/>
                  </a:lnTo>
                  <a:lnTo>
                    <a:pt x="-906" y="-15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514;p42">
              <a:extLst>
                <a:ext uri="{FF2B5EF4-FFF2-40B4-BE49-F238E27FC236}">
                  <a16:creationId xmlns:a16="http://schemas.microsoft.com/office/drawing/2014/main" id="{FAF32FEC-AD3C-A888-0087-F854AD466787}"/>
                </a:ext>
              </a:extLst>
            </p:cNvPr>
            <p:cNvSpPr/>
            <p:nvPr/>
          </p:nvSpPr>
          <p:spPr>
            <a:xfrm>
              <a:off x="8800694" y="4027079"/>
              <a:ext cx="118083" cy="44278"/>
            </a:xfrm>
            <a:custGeom>
              <a:avLst/>
              <a:gdLst/>
              <a:ahLst/>
              <a:cxnLst/>
              <a:rect l="l" t="t" r="r" b="b"/>
              <a:pathLst>
                <a:path w="118083" h="44278" extrusionOk="0">
                  <a:moveTo>
                    <a:pt x="0" y="0"/>
                  </a:moveTo>
                  <a:lnTo>
                    <a:pt x="118083" y="0"/>
                  </a:lnTo>
                  <a:lnTo>
                    <a:pt x="118083" y="44278"/>
                  </a:lnTo>
                  <a:lnTo>
                    <a:pt x="0" y="442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515;p42">
              <a:extLst>
                <a:ext uri="{FF2B5EF4-FFF2-40B4-BE49-F238E27FC236}">
                  <a16:creationId xmlns:a16="http://schemas.microsoft.com/office/drawing/2014/main" id="{645AA409-67F1-C7BE-C0C9-C9575F793691}"/>
                </a:ext>
              </a:extLst>
            </p:cNvPr>
            <p:cNvSpPr/>
            <p:nvPr/>
          </p:nvSpPr>
          <p:spPr>
            <a:xfrm>
              <a:off x="8800619" y="3952298"/>
              <a:ext cx="118166" cy="45261"/>
            </a:xfrm>
            <a:custGeom>
              <a:avLst/>
              <a:gdLst/>
              <a:ahLst/>
              <a:cxnLst/>
              <a:rect l="l" t="t" r="r" b="b"/>
              <a:pathLst>
                <a:path w="118166" h="45261" extrusionOk="0">
                  <a:moveTo>
                    <a:pt x="117260" y="13238"/>
                  </a:moveTo>
                  <a:cubicBezTo>
                    <a:pt x="117260" y="5092"/>
                    <a:pt x="110653" y="-1514"/>
                    <a:pt x="102545" y="-1522"/>
                  </a:cubicBezTo>
                  <a:cubicBezTo>
                    <a:pt x="102470" y="-1522"/>
                    <a:pt x="102470" y="-1522"/>
                    <a:pt x="102470" y="-1522"/>
                  </a:cubicBezTo>
                  <a:lnTo>
                    <a:pt x="13884" y="-1522"/>
                  </a:lnTo>
                  <a:cubicBezTo>
                    <a:pt x="5776" y="-1529"/>
                    <a:pt x="-831" y="5062"/>
                    <a:pt x="-906" y="13208"/>
                  </a:cubicBezTo>
                  <a:cubicBezTo>
                    <a:pt x="-906" y="13215"/>
                    <a:pt x="-906" y="13230"/>
                    <a:pt x="-906" y="13238"/>
                  </a:cubicBezTo>
                  <a:lnTo>
                    <a:pt x="-906" y="43740"/>
                  </a:lnTo>
                  <a:lnTo>
                    <a:pt x="117185" y="43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516;p42">
              <a:extLst>
                <a:ext uri="{FF2B5EF4-FFF2-40B4-BE49-F238E27FC236}">
                  <a16:creationId xmlns:a16="http://schemas.microsoft.com/office/drawing/2014/main" id="{3E0CEFFF-388D-5B73-ADEC-F6E571F0D391}"/>
                </a:ext>
              </a:extLst>
            </p:cNvPr>
            <p:cNvSpPr/>
            <p:nvPr/>
          </p:nvSpPr>
          <p:spPr>
            <a:xfrm>
              <a:off x="8800694" y="4100884"/>
              <a:ext cx="118091" cy="45261"/>
            </a:xfrm>
            <a:custGeom>
              <a:avLst/>
              <a:gdLst/>
              <a:ahLst/>
              <a:cxnLst/>
              <a:rect l="l" t="t" r="r" b="b"/>
              <a:pathLst>
                <a:path w="118091" h="45261" extrusionOk="0">
                  <a:moveTo>
                    <a:pt x="-906" y="28981"/>
                  </a:moveTo>
                  <a:cubicBezTo>
                    <a:pt x="-906" y="37126"/>
                    <a:pt x="5701" y="43733"/>
                    <a:pt x="13809" y="43740"/>
                  </a:cubicBezTo>
                  <a:cubicBezTo>
                    <a:pt x="13809" y="43740"/>
                    <a:pt x="13809" y="43740"/>
                    <a:pt x="13809" y="43740"/>
                  </a:cubicBezTo>
                  <a:lnTo>
                    <a:pt x="102470" y="43740"/>
                  </a:lnTo>
                  <a:cubicBezTo>
                    <a:pt x="110578" y="43748"/>
                    <a:pt x="117185" y="37141"/>
                    <a:pt x="117185" y="28995"/>
                  </a:cubicBezTo>
                  <a:cubicBezTo>
                    <a:pt x="117185" y="28988"/>
                    <a:pt x="117185" y="28988"/>
                    <a:pt x="117185" y="28981"/>
                  </a:cubicBezTo>
                  <a:lnTo>
                    <a:pt x="117185" y="-1522"/>
                  </a:lnTo>
                  <a:lnTo>
                    <a:pt x="-906" y="-15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517;p42">
              <a:extLst>
                <a:ext uri="{FF2B5EF4-FFF2-40B4-BE49-F238E27FC236}">
                  <a16:creationId xmlns:a16="http://schemas.microsoft.com/office/drawing/2014/main" id="{70EA93CA-414B-9901-5D7C-2A0A2203B54C}"/>
                </a:ext>
              </a:extLst>
            </p:cNvPr>
            <p:cNvSpPr/>
            <p:nvPr/>
          </p:nvSpPr>
          <p:spPr>
            <a:xfrm>
              <a:off x="8948289" y="3878494"/>
              <a:ext cx="119066" cy="44278"/>
            </a:xfrm>
            <a:custGeom>
              <a:avLst/>
              <a:gdLst/>
              <a:ahLst/>
              <a:cxnLst/>
              <a:rect l="l" t="t" r="r" b="b"/>
              <a:pathLst>
                <a:path w="119066" h="44278" extrusionOk="0">
                  <a:moveTo>
                    <a:pt x="103371" y="-1522"/>
                  </a:moveTo>
                  <a:lnTo>
                    <a:pt x="13884" y="-1522"/>
                  </a:lnTo>
                  <a:cubicBezTo>
                    <a:pt x="5700" y="-1529"/>
                    <a:pt x="-906" y="5077"/>
                    <a:pt x="-906" y="13230"/>
                  </a:cubicBezTo>
                  <a:cubicBezTo>
                    <a:pt x="-906" y="13230"/>
                    <a:pt x="-906" y="13238"/>
                    <a:pt x="-906" y="13238"/>
                  </a:cubicBezTo>
                  <a:lnTo>
                    <a:pt x="-906" y="42757"/>
                  </a:lnTo>
                  <a:lnTo>
                    <a:pt x="118160" y="42757"/>
                  </a:lnTo>
                  <a:lnTo>
                    <a:pt x="118160" y="13238"/>
                  </a:lnTo>
                  <a:cubicBezTo>
                    <a:pt x="118160" y="5092"/>
                    <a:pt x="111554" y="-1514"/>
                    <a:pt x="103446" y="-1522"/>
                  </a:cubicBezTo>
                  <a:cubicBezTo>
                    <a:pt x="103371" y="-1522"/>
                    <a:pt x="103371" y="-1522"/>
                    <a:pt x="103371" y="-15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518;p42">
              <a:extLst>
                <a:ext uri="{FF2B5EF4-FFF2-40B4-BE49-F238E27FC236}">
                  <a16:creationId xmlns:a16="http://schemas.microsoft.com/office/drawing/2014/main" id="{D212A52B-8AC7-F12B-2728-79FD25CA1D98}"/>
                </a:ext>
              </a:extLst>
            </p:cNvPr>
            <p:cNvSpPr/>
            <p:nvPr/>
          </p:nvSpPr>
          <p:spPr>
            <a:xfrm>
              <a:off x="8948289" y="4027079"/>
              <a:ext cx="119066" cy="44278"/>
            </a:xfrm>
            <a:custGeom>
              <a:avLst/>
              <a:gdLst/>
              <a:ahLst/>
              <a:cxnLst/>
              <a:rect l="l" t="t" r="r" b="b"/>
              <a:pathLst>
                <a:path w="119066" h="44278" extrusionOk="0">
                  <a:moveTo>
                    <a:pt x="0" y="0"/>
                  </a:moveTo>
                  <a:lnTo>
                    <a:pt x="119066" y="0"/>
                  </a:lnTo>
                  <a:lnTo>
                    <a:pt x="119066" y="44278"/>
                  </a:lnTo>
                  <a:lnTo>
                    <a:pt x="0" y="442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519;p42">
              <a:extLst>
                <a:ext uri="{FF2B5EF4-FFF2-40B4-BE49-F238E27FC236}">
                  <a16:creationId xmlns:a16="http://schemas.microsoft.com/office/drawing/2014/main" id="{E2C74D4E-5155-2156-6B81-17D2781A2849}"/>
                </a:ext>
              </a:extLst>
            </p:cNvPr>
            <p:cNvSpPr/>
            <p:nvPr/>
          </p:nvSpPr>
          <p:spPr>
            <a:xfrm>
              <a:off x="8948289" y="3952291"/>
              <a:ext cx="119066" cy="45261"/>
            </a:xfrm>
            <a:custGeom>
              <a:avLst/>
              <a:gdLst/>
              <a:ahLst/>
              <a:cxnLst/>
              <a:rect l="l" t="t" r="r" b="b"/>
              <a:pathLst>
                <a:path w="119066" h="45261" extrusionOk="0">
                  <a:moveTo>
                    <a:pt x="0" y="0"/>
                  </a:moveTo>
                  <a:lnTo>
                    <a:pt x="119066" y="0"/>
                  </a:lnTo>
                  <a:lnTo>
                    <a:pt x="119066" y="45262"/>
                  </a:lnTo>
                  <a:lnTo>
                    <a:pt x="0" y="452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520;p42">
              <a:extLst>
                <a:ext uri="{FF2B5EF4-FFF2-40B4-BE49-F238E27FC236}">
                  <a16:creationId xmlns:a16="http://schemas.microsoft.com/office/drawing/2014/main" id="{9C395AB7-E4DC-8DE8-64DB-75D4BE048E48}"/>
                </a:ext>
              </a:extLst>
            </p:cNvPr>
            <p:cNvSpPr/>
            <p:nvPr/>
          </p:nvSpPr>
          <p:spPr>
            <a:xfrm>
              <a:off x="8948289" y="4100884"/>
              <a:ext cx="119066" cy="45261"/>
            </a:xfrm>
            <a:custGeom>
              <a:avLst/>
              <a:gdLst/>
              <a:ahLst/>
              <a:cxnLst/>
              <a:rect l="l" t="t" r="r" b="b"/>
              <a:pathLst>
                <a:path w="119066" h="45261" extrusionOk="0">
                  <a:moveTo>
                    <a:pt x="-906" y="28981"/>
                  </a:moveTo>
                  <a:cubicBezTo>
                    <a:pt x="-906" y="37134"/>
                    <a:pt x="5700" y="43740"/>
                    <a:pt x="13884" y="43740"/>
                  </a:cubicBezTo>
                  <a:cubicBezTo>
                    <a:pt x="13884" y="43740"/>
                    <a:pt x="13884" y="43740"/>
                    <a:pt x="13884" y="43740"/>
                  </a:cubicBezTo>
                  <a:lnTo>
                    <a:pt x="103371" y="43740"/>
                  </a:lnTo>
                  <a:cubicBezTo>
                    <a:pt x="111554" y="43748"/>
                    <a:pt x="118160" y="37141"/>
                    <a:pt x="118160" y="28995"/>
                  </a:cubicBezTo>
                  <a:cubicBezTo>
                    <a:pt x="118160" y="28988"/>
                    <a:pt x="118160" y="28988"/>
                    <a:pt x="118160" y="28981"/>
                  </a:cubicBezTo>
                  <a:lnTo>
                    <a:pt x="118160" y="-1522"/>
                  </a:lnTo>
                  <a:lnTo>
                    <a:pt x="-906" y="-15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86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/>
          <p:nvPr/>
        </p:nvSpPr>
        <p:spPr>
          <a:xfrm rot="10800000" flipH="1">
            <a:off x="1406284" y="2877307"/>
            <a:ext cx="3455400" cy="1659600"/>
          </a:xfrm>
          <a:prstGeom prst="round1Rect">
            <a:avLst>
              <a:gd name="adj" fmla="val 1882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5">
            <a:hlinkClick r:id="" action="ppaction://hlinkshowjump?jump=nextslide"/>
          </p:cNvPr>
          <p:cNvSpPr/>
          <p:nvPr/>
        </p:nvSpPr>
        <p:spPr>
          <a:xfrm>
            <a:off x="8276207" y="4217316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5">
            <a:hlinkClick r:id="" action="ppaction://hlinkshowjump?jump=previousslide"/>
          </p:cNvPr>
          <p:cNvSpPr/>
          <p:nvPr/>
        </p:nvSpPr>
        <p:spPr>
          <a:xfrm rot="10800000">
            <a:off x="228493" y="4217203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1640114" y="1593725"/>
            <a:ext cx="3046061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ПРОСТЕЙШИЙ</a:t>
            </a:r>
            <a:endParaRPr dirty="0"/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1"/>
          </p:nvPr>
        </p:nvSpPr>
        <p:spPr>
          <a:xfrm>
            <a:off x="1708850" y="2981250"/>
            <a:ext cx="30375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процессе расчёта используется следующая функция взвешенного рейтинга:</a:t>
            </a:r>
            <a:endParaRPr dirty="0"/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25" y="441877"/>
            <a:ext cx="1771074" cy="176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316" y="228526"/>
            <a:ext cx="831642" cy="83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684" y="70425"/>
            <a:ext cx="1309927" cy="1309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AA2223-7BED-2303-5FBC-ED585532A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300" y="3776680"/>
            <a:ext cx="3207687" cy="39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023BAC-6D6C-5DC6-BFC5-E9124450A2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115" y="852405"/>
            <a:ext cx="3461776" cy="3191109"/>
          </a:xfrm>
          <a:prstGeom prst="round1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783" y="1483926"/>
            <a:ext cx="1019649" cy="101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767" y="1483925"/>
            <a:ext cx="1019648" cy="10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7"/>
          <p:cNvSpPr/>
          <p:nvPr/>
        </p:nvSpPr>
        <p:spPr>
          <a:xfrm rot="10800000" flipH="1">
            <a:off x="4917558" y="2735800"/>
            <a:ext cx="3332100" cy="1700100"/>
          </a:xfrm>
          <a:prstGeom prst="round1Rect">
            <a:avLst>
              <a:gd name="adj" fmla="val 1882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7"/>
          <p:cNvSpPr/>
          <p:nvPr/>
        </p:nvSpPr>
        <p:spPr>
          <a:xfrm rot="10800000" flipH="1">
            <a:off x="894550" y="2735800"/>
            <a:ext cx="3332100" cy="1700100"/>
          </a:xfrm>
          <a:prstGeom prst="round1Rect">
            <a:avLst>
              <a:gd name="adj" fmla="val 1882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7"/>
          <p:cNvSpPr txBox="1">
            <a:spLocks noGrp="1"/>
          </p:cNvSpPr>
          <p:nvPr>
            <p:ph type="title"/>
          </p:nvPr>
        </p:nvSpPr>
        <p:spPr>
          <a:xfrm>
            <a:off x="720000" y="519100"/>
            <a:ext cx="7704000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CONTENT-BASED</a:t>
            </a:r>
            <a:endParaRPr dirty="0"/>
          </a:p>
        </p:txBody>
      </p:sp>
      <p:sp>
        <p:nvSpPr>
          <p:cNvPr id="291" name="Google Shape;291;p37"/>
          <p:cNvSpPr txBox="1">
            <a:spLocks noGrp="1"/>
          </p:cNvSpPr>
          <p:nvPr>
            <p:ph type="subTitle" idx="1"/>
          </p:nvPr>
        </p:nvSpPr>
        <p:spPr>
          <a:xfrm>
            <a:off x="980592" y="3022775"/>
            <a:ext cx="3159799" cy="7470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TF-IDF</a:t>
            </a:r>
            <a:endParaRPr lang="ru-RU" dirty="0"/>
          </a:p>
        </p:txBody>
      </p:sp>
      <p:sp>
        <p:nvSpPr>
          <p:cNvPr id="292" name="Google Shape;292;p37"/>
          <p:cNvSpPr txBox="1">
            <a:spLocks noGrp="1"/>
          </p:cNvSpPr>
          <p:nvPr>
            <p:ph type="subTitle" idx="2"/>
          </p:nvPr>
        </p:nvSpPr>
        <p:spPr>
          <a:xfrm>
            <a:off x="5003808" y="3022775"/>
            <a:ext cx="3159600" cy="10456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 КЛЮЧЕВЫМ СЛОВАМ</a:t>
            </a:r>
          </a:p>
        </p:txBody>
      </p:sp>
      <p:grpSp>
        <p:nvGrpSpPr>
          <p:cNvPr id="22" name="Google Shape;460;p42">
            <a:extLst>
              <a:ext uri="{FF2B5EF4-FFF2-40B4-BE49-F238E27FC236}">
                <a16:creationId xmlns:a16="http://schemas.microsoft.com/office/drawing/2014/main" id="{2122FF17-153F-822D-00F0-E53D6C59A9B0}"/>
              </a:ext>
            </a:extLst>
          </p:cNvPr>
          <p:cNvGrpSpPr/>
          <p:nvPr/>
        </p:nvGrpSpPr>
        <p:grpSpPr>
          <a:xfrm>
            <a:off x="2371559" y="1827201"/>
            <a:ext cx="377863" cy="377915"/>
            <a:chOff x="10740519" y="2896667"/>
            <a:chExt cx="503818" cy="503886"/>
          </a:xfrm>
        </p:grpSpPr>
        <p:sp>
          <p:nvSpPr>
            <p:cNvPr id="23" name="Google Shape;461;p42">
              <a:extLst>
                <a:ext uri="{FF2B5EF4-FFF2-40B4-BE49-F238E27FC236}">
                  <a16:creationId xmlns:a16="http://schemas.microsoft.com/office/drawing/2014/main" id="{BD201043-D812-B23F-818B-D134A944604F}"/>
                </a:ext>
              </a:extLst>
            </p:cNvPr>
            <p:cNvSpPr/>
            <p:nvPr/>
          </p:nvSpPr>
          <p:spPr>
            <a:xfrm>
              <a:off x="10904855" y="3059036"/>
              <a:ext cx="88586" cy="60028"/>
            </a:xfrm>
            <a:custGeom>
              <a:avLst/>
              <a:gdLst/>
              <a:ahLst/>
              <a:cxnLst/>
              <a:rect l="l" t="t" r="r" b="b"/>
              <a:pathLst>
                <a:path w="88586" h="60028" extrusionOk="0">
                  <a:moveTo>
                    <a:pt x="13808" y="-1522"/>
                  </a:moveTo>
                  <a:cubicBezTo>
                    <a:pt x="5700" y="-1514"/>
                    <a:pt x="-906" y="5084"/>
                    <a:pt x="-906" y="13237"/>
                  </a:cubicBezTo>
                  <a:lnTo>
                    <a:pt x="-906" y="58507"/>
                  </a:lnTo>
                  <a:lnTo>
                    <a:pt x="87681" y="58507"/>
                  </a:lnTo>
                  <a:lnTo>
                    <a:pt x="87681" y="13237"/>
                  </a:lnTo>
                  <a:cubicBezTo>
                    <a:pt x="87681" y="5084"/>
                    <a:pt x="81074" y="-1514"/>
                    <a:pt x="72891" y="-15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62;p42">
              <a:extLst>
                <a:ext uri="{FF2B5EF4-FFF2-40B4-BE49-F238E27FC236}">
                  <a16:creationId xmlns:a16="http://schemas.microsoft.com/office/drawing/2014/main" id="{AFEE3AF7-E812-31AB-BA13-ED96A9557A3C}"/>
                </a:ext>
              </a:extLst>
            </p:cNvPr>
            <p:cNvSpPr/>
            <p:nvPr/>
          </p:nvSpPr>
          <p:spPr>
            <a:xfrm>
              <a:off x="10934359" y="2970479"/>
              <a:ext cx="29503" cy="29518"/>
            </a:xfrm>
            <a:custGeom>
              <a:avLst/>
              <a:gdLst/>
              <a:ahLst/>
              <a:cxnLst/>
              <a:rect l="l" t="t" r="r" b="b"/>
              <a:pathLst>
                <a:path w="29503" h="29518" extrusionOk="0">
                  <a:moveTo>
                    <a:pt x="13808" y="-1522"/>
                  </a:moveTo>
                  <a:cubicBezTo>
                    <a:pt x="5700" y="-1522"/>
                    <a:pt x="-906" y="5085"/>
                    <a:pt x="-906" y="13238"/>
                  </a:cubicBezTo>
                  <a:cubicBezTo>
                    <a:pt x="-906" y="21391"/>
                    <a:pt x="5700" y="27997"/>
                    <a:pt x="13808" y="27997"/>
                  </a:cubicBezTo>
                  <a:cubicBezTo>
                    <a:pt x="21991" y="27997"/>
                    <a:pt x="28598" y="21391"/>
                    <a:pt x="28598" y="13238"/>
                  </a:cubicBezTo>
                  <a:cubicBezTo>
                    <a:pt x="28598" y="5085"/>
                    <a:pt x="21991" y="-1514"/>
                    <a:pt x="13808" y="-15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63;p42">
              <a:extLst>
                <a:ext uri="{FF2B5EF4-FFF2-40B4-BE49-F238E27FC236}">
                  <a16:creationId xmlns:a16="http://schemas.microsoft.com/office/drawing/2014/main" id="{C47E45EF-C1B2-0E10-A264-FF6828914040}"/>
                </a:ext>
              </a:extLst>
            </p:cNvPr>
            <p:cNvSpPr/>
            <p:nvPr/>
          </p:nvSpPr>
          <p:spPr>
            <a:xfrm>
              <a:off x="10801479" y="2896675"/>
              <a:ext cx="300444" cy="503878"/>
            </a:xfrm>
            <a:custGeom>
              <a:avLst/>
              <a:gdLst/>
              <a:ahLst/>
              <a:cxnLst/>
              <a:rect l="l" t="t" r="r" b="b"/>
              <a:pathLst>
                <a:path w="300444" h="503878" extrusionOk="0">
                  <a:moveTo>
                    <a:pt x="43387" y="-1522"/>
                  </a:moveTo>
                  <a:cubicBezTo>
                    <a:pt x="18988" y="-1567"/>
                    <a:pt x="-831" y="18200"/>
                    <a:pt x="-906" y="42621"/>
                  </a:cubicBezTo>
                  <a:cubicBezTo>
                    <a:pt x="-906" y="42674"/>
                    <a:pt x="-906" y="42719"/>
                    <a:pt x="-906" y="42772"/>
                  </a:cubicBezTo>
                  <a:lnTo>
                    <a:pt x="-906" y="413770"/>
                  </a:lnTo>
                  <a:lnTo>
                    <a:pt x="205771" y="413770"/>
                  </a:lnTo>
                  <a:lnTo>
                    <a:pt x="205771" y="458063"/>
                  </a:lnTo>
                  <a:cubicBezTo>
                    <a:pt x="205771" y="482522"/>
                    <a:pt x="225591" y="502357"/>
                    <a:pt x="250065" y="502357"/>
                  </a:cubicBezTo>
                  <a:cubicBezTo>
                    <a:pt x="274538" y="502357"/>
                    <a:pt x="294358" y="482522"/>
                    <a:pt x="294358" y="458063"/>
                  </a:cubicBezTo>
                  <a:lnTo>
                    <a:pt x="294358" y="20617"/>
                  </a:lnTo>
                  <a:cubicBezTo>
                    <a:pt x="294358" y="12945"/>
                    <a:pt x="296160" y="5377"/>
                    <a:pt x="299538" y="-1522"/>
                  </a:cubicBezTo>
                  <a:close/>
                  <a:moveTo>
                    <a:pt x="176268" y="368463"/>
                  </a:moveTo>
                  <a:lnTo>
                    <a:pt x="58177" y="368463"/>
                  </a:lnTo>
                  <a:cubicBezTo>
                    <a:pt x="50068" y="368463"/>
                    <a:pt x="43462" y="361857"/>
                    <a:pt x="43462" y="353703"/>
                  </a:cubicBezTo>
                  <a:cubicBezTo>
                    <a:pt x="43462" y="345550"/>
                    <a:pt x="50068" y="338944"/>
                    <a:pt x="58177" y="338944"/>
                  </a:cubicBezTo>
                  <a:lnTo>
                    <a:pt x="176268" y="338944"/>
                  </a:lnTo>
                  <a:cubicBezTo>
                    <a:pt x="184450" y="338944"/>
                    <a:pt x="191057" y="345550"/>
                    <a:pt x="191057" y="353703"/>
                  </a:cubicBezTo>
                  <a:cubicBezTo>
                    <a:pt x="191057" y="361857"/>
                    <a:pt x="184450" y="368463"/>
                    <a:pt x="176268" y="368463"/>
                  </a:cubicBezTo>
                  <a:close/>
                  <a:moveTo>
                    <a:pt x="176268" y="309425"/>
                  </a:moveTo>
                  <a:lnTo>
                    <a:pt x="58177" y="309425"/>
                  </a:lnTo>
                  <a:cubicBezTo>
                    <a:pt x="50068" y="309425"/>
                    <a:pt x="43462" y="302819"/>
                    <a:pt x="43462" y="294666"/>
                  </a:cubicBezTo>
                  <a:cubicBezTo>
                    <a:pt x="43462" y="286513"/>
                    <a:pt x="50068" y="279906"/>
                    <a:pt x="58177" y="279906"/>
                  </a:cubicBezTo>
                  <a:lnTo>
                    <a:pt x="176268" y="279906"/>
                  </a:lnTo>
                  <a:cubicBezTo>
                    <a:pt x="184450" y="279906"/>
                    <a:pt x="191057" y="286513"/>
                    <a:pt x="191057" y="294666"/>
                  </a:cubicBezTo>
                  <a:cubicBezTo>
                    <a:pt x="191057" y="302819"/>
                    <a:pt x="184450" y="309425"/>
                    <a:pt x="176268" y="309425"/>
                  </a:cubicBezTo>
                  <a:close/>
                  <a:moveTo>
                    <a:pt x="235275" y="368463"/>
                  </a:moveTo>
                  <a:cubicBezTo>
                    <a:pt x="227167" y="368463"/>
                    <a:pt x="220561" y="361857"/>
                    <a:pt x="220561" y="353703"/>
                  </a:cubicBezTo>
                  <a:cubicBezTo>
                    <a:pt x="220561" y="345550"/>
                    <a:pt x="227167" y="338944"/>
                    <a:pt x="235275" y="338944"/>
                  </a:cubicBezTo>
                  <a:cubicBezTo>
                    <a:pt x="243458" y="338944"/>
                    <a:pt x="250065" y="345550"/>
                    <a:pt x="250065" y="353703"/>
                  </a:cubicBezTo>
                  <a:cubicBezTo>
                    <a:pt x="250065" y="361857"/>
                    <a:pt x="243458" y="368463"/>
                    <a:pt x="235275" y="368463"/>
                  </a:cubicBezTo>
                  <a:close/>
                  <a:moveTo>
                    <a:pt x="235275" y="279876"/>
                  </a:moveTo>
                  <a:cubicBezTo>
                    <a:pt x="243458" y="279876"/>
                    <a:pt x="250065" y="286483"/>
                    <a:pt x="250065" y="294636"/>
                  </a:cubicBezTo>
                  <a:cubicBezTo>
                    <a:pt x="250065" y="302789"/>
                    <a:pt x="243458" y="309395"/>
                    <a:pt x="235275" y="309395"/>
                  </a:cubicBezTo>
                  <a:cubicBezTo>
                    <a:pt x="227167" y="309395"/>
                    <a:pt x="220561" y="302789"/>
                    <a:pt x="220561" y="294636"/>
                  </a:cubicBezTo>
                  <a:cubicBezTo>
                    <a:pt x="220561" y="286483"/>
                    <a:pt x="227167" y="279876"/>
                    <a:pt x="235275" y="279876"/>
                  </a:cubicBezTo>
                  <a:close/>
                  <a:moveTo>
                    <a:pt x="220561" y="175569"/>
                  </a:moveTo>
                  <a:lnTo>
                    <a:pt x="220561" y="235628"/>
                  </a:lnTo>
                  <a:cubicBezTo>
                    <a:pt x="220561" y="243773"/>
                    <a:pt x="213955" y="250380"/>
                    <a:pt x="205846" y="250387"/>
                  </a:cubicBezTo>
                  <a:cubicBezTo>
                    <a:pt x="205846" y="250387"/>
                    <a:pt x="205771" y="250387"/>
                    <a:pt x="205771" y="250387"/>
                  </a:cubicBezTo>
                  <a:lnTo>
                    <a:pt x="87681" y="250387"/>
                  </a:lnTo>
                  <a:cubicBezTo>
                    <a:pt x="79497" y="250387"/>
                    <a:pt x="72891" y="243781"/>
                    <a:pt x="72891" y="235628"/>
                  </a:cubicBezTo>
                  <a:lnTo>
                    <a:pt x="72891" y="175569"/>
                  </a:lnTo>
                  <a:cubicBezTo>
                    <a:pt x="72966" y="151117"/>
                    <a:pt x="92786" y="131298"/>
                    <a:pt x="117185" y="131276"/>
                  </a:cubicBezTo>
                  <a:lnTo>
                    <a:pt x="146764" y="131276"/>
                  </a:lnTo>
                  <a:cubicBezTo>
                    <a:pt x="122289" y="131276"/>
                    <a:pt x="102470" y="111441"/>
                    <a:pt x="102470" y="86982"/>
                  </a:cubicBezTo>
                  <a:cubicBezTo>
                    <a:pt x="102470" y="62523"/>
                    <a:pt x="122289" y="42689"/>
                    <a:pt x="146764" y="42689"/>
                  </a:cubicBezTo>
                  <a:cubicBezTo>
                    <a:pt x="171163" y="42689"/>
                    <a:pt x="191057" y="62523"/>
                    <a:pt x="191057" y="86982"/>
                  </a:cubicBezTo>
                  <a:cubicBezTo>
                    <a:pt x="190982" y="111434"/>
                    <a:pt x="171163" y="131253"/>
                    <a:pt x="146764" y="131276"/>
                  </a:cubicBezTo>
                  <a:lnTo>
                    <a:pt x="176268" y="131276"/>
                  </a:lnTo>
                  <a:cubicBezTo>
                    <a:pt x="200741" y="131276"/>
                    <a:pt x="220561" y="151110"/>
                    <a:pt x="220561" y="1755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64;p42">
              <a:extLst>
                <a:ext uri="{FF2B5EF4-FFF2-40B4-BE49-F238E27FC236}">
                  <a16:creationId xmlns:a16="http://schemas.microsoft.com/office/drawing/2014/main" id="{3A945F4D-03C9-5C86-2C6C-53D230D1F1D3}"/>
                </a:ext>
              </a:extLst>
            </p:cNvPr>
            <p:cNvSpPr/>
            <p:nvPr/>
          </p:nvSpPr>
          <p:spPr>
            <a:xfrm>
              <a:off x="11200044" y="3044277"/>
              <a:ext cx="44293" cy="207630"/>
            </a:xfrm>
            <a:custGeom>
              <a:avLst/>
              <a:gdLst/>
              <a:ahLst/>
              <a:cxnLst/>
              <a:rect l="l" t="t" r="r" b="b"/>
              <a:pathLst>
                <a:path w="44293" h="207630" extrusionOk="0">
                  <a:moveTo>
                    <a:pt x="28598" y="-1522"/>
                  </a:moveTo>
                  <a:lnTo>
                    <a:pt x="-906" y="-1522"/>
                  </a:lnTo>
                  <a:lnTo>
                    <a:pt x="-906" y="183962"/>
                  </a:lnTo>
                  <a:cubicBezTo>
                    <a:pt x="-906" y="196192"/>
                    <a:pt x="9004" y="206109"/>
                    <a:pt x="21241" y="206109"/>
                  </a:cubicBezTo>
                  <a:cubicBezTo>
                    <a:pt x="33478" y="206109"/>
                    <a:pt x="43387" y="196192"/>
                    <a:pt x="43387" y="183962"/>
                  </a:cubicBezTo>
                  <a:lnTo>
                    <a:pt x="43387" y="13238"/>
                  </a:lnTo>
                  <a:cubicBezTo>
                    <a:pt x="43387" y="5085"/>
                    <a:pt x="36781" y="-1522"/>
                    <a:pt x="28598" y="-15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65;p42">
              <a:extLst>
                <a:ext uri="{FF2B5EF4-FFF2-40B4-BE49-F238E27FC236}">
                  <a16:creationId xmlns:a16="http://schemas.microsoft.com/office/drawing/2014/main" id="{DEEB8721-992D-C9A8-32AE-E079FBDF1D3A}"/>
                </a:ext>
              </a:extLst>
            </p:cNvPr>
            <p:cNvSpPr/>
            <p:nvPr/>
          </p:nvSpPr>
          <p:spPr>
            <a:xfrm>
              <a:off x="11126247" y="2896667"/>
              <a:ext cx="49398" cy="355240"/>
            </a:xfrm>
            <a:custGeom>
              <a:avLst/>
              <a:gdLst/>
              <a:ahLst/>
              <a:cxnLst/>
              <a:rect l="l" t="t" r="r" b="b"/>
              <a:pathLst>
                <a:path w="49398" h="355240" extrusionOk="0">
                  <a:moveTo>
                    <a:pt x="43387" y="20625"/>
                  </a:moveTo>
                  <a:cubicBezTo>
                    <a:pt x="43387" y="8395"/>
                    <a:pt x="33478" y="-1522"/>
                    <a:pt x="21241" y="-1522"/>
                  </a:cubicBezTo>
                  <a:cubicBezTo>
                    <a:pt x="9004" y="-1522"/>
                    <a:pt x="-906" y="8395"/>
                    <a:pt x="-906" y="20625"/>
                  </a:cubicBezTo>
                  <a:lnTo>
                    <a:pt x="-906" y="353718"/>
                  </a:lnTo>
                  <a:lnTo>
                    <a:pt x="48492" y="353718"/>
                  </a:lnTo>
                  <a:cubicBezTo>
                    <a:pt x="45189" y="346819"/>
                    <a:pt x="43387" y="339252"/>
                    <a:pt x="43313" y="3315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66;p42">
              <a:extLst>
                <a:ext uri="{FF2B5EF4-FFF2-40B4-BE49-F238E27FC236}">
                  <a16:creationId xmlns:a16="http://schemas.microsoft.com/office/drawing/2014/main" id="{A3D2A035-F5EF-9100-B49E-8BDDC3F91E58}"/>
                </a:ext>
              </a:extLst>
            </p:cNvPr>
            <p:cNvSpPr/>
            <p:nvPr/>
          </p:nvSpPr>
          <p:spPr>
            <a:xfrm>
              <a:off x="10740519" y="3341448"/>
              <a:ext cx="253222" cy="59037"/>
            </a:xfrm>
            <a:custGeom>
              <a:avLst/>
              <a:gdLst/>
              <a:ahLst/>
              <a:cxnLst/>
              <a:rect l="l" t="t" r="r" b="b"/>
              <a:pathLst>
                <a:path w="253222" h="59037" extrusionOk="0">
                  <a:moveTo>
                    <a:pt x="237227" y="-1522"/>
                  </a:moveTo>
                  <a:lnTo>
                    <a:pt x="13808" y="-1522"/>
                  </a:lnTo>
                  <a:cubicBezTo>
                    <a:pt x="5700" y="-1522"/>
                    <a:pt x="-906" y="5085"/>
                    <a:pt x="-906" y="13237"/>
                  </a:cubicBezTo>
                  <a:lnTo>
                    <a:pt x="-906" y="27997"/>
                  </a:lnTo>
                  <a:cubicBezTo>
                    <a:pt x="-906" y="44295"/>
                    <a:pt x="13283" y="57516"/>
                    <a:pt x="29574" y="57516"/>
                  </a:cubicBezTo>
                  <a:lnTo>
                    <a:pt x="252317" y="57516"/>
                  </a:lnTo>
                  <a:cubicBezTo>
                    <a:pt x="242557" y="44813"/>
                    <a:pt x="237227" y="29251"/>
                    <a:pt x="237227" y="132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644;p42">
            <a:extLst>
              <a:ext uri="{FF2B5EF4-FFF2-40B4-BE49-F238E27FC236}">
                <a16:creationId xmlns:a16="http://schemas.microsoft.com/office/drawing/2014/main" id="{076E4432-0993-3A1C-65AE-EB37384CCED8}"/>
              </a:ext>
            </a:extLst>
          </p:cNvPr>
          <p:cNvGrpSpPr/>
          <p:nvPr/>
        </p:nvGrpSpPr>
        <p:grpSpPr>
          <a:xfrm>
            <a:off x="6394694" y="1860773"/>
            <a:ext cx="377825" cy="309994"/>
            <a:chOff x="4209618" y="2941936"/>
            <a:chExt cx="503766" cy="413325"/>
          </a:xfrm>
        </p:grpSpPr>
        <p:sp>
          <p:nvSpPr>
            <p:cNvPr id="30" name="Google Shape;645;p42">
              <a:extLst>
                <a:ext uri="{FF2B5EF4-FFF2-40B4-BE49-F238E27FC236}">
                  <a16:creationId xmlns:a16="http://schemas.microsoft.com/office/drawing/2014/main" id="{9BE92A3F-FDCB-A73A-2FA0-B3603B3A1946}"/>
                </a:ext>
              </a:extLst>
            </p:cNvPr>
            <p:cNvSpPr/>
            <p:nvPr/>
          </p:nvSpPr>
          <p:spPr>
            <a:xfrm>
              <a:off x="4299114" y="3037753"/>
              <a:ext cx="414270" cy="317508"/>
            </a:xfrm>
            <a:custGeom>
              <a:avLst/>
              <a:gdLst/>
              <a:ahLst/>
              <a:cxnLst/>
              <a:rect l="l" t="t" r="r" b="b"/>
              <a:pathLst>
                <a:path w="414270" h="317508" extrusionOk="0">
                  <a:moveTo>
                    <a:pt x="264824" y="-1522"/>
                  </a:moveTo>
                  <a:lnTo>
                    <a:pt x="264824" y="94572"/>
                  </a:lnTo>
                  <a:cubicBezTo>
                    <a:pt x="264824" y="119031"/>
                    <a:pt x="244997" y="138866"/>
                    <a:pt x="220531" y="138866"/>
                  </a:cubicBezTo>
                  <a:lnTo>
                    <a:pt x="206845" y="138866"/>
                  </a:lnTo>
                  <a:cubicBezTo>
                    <a:pt x="208076" y="145705"/>
                    <a:pt x="210276" y="152341"/>
                    <a:pt x="213376" y="158565"/>
                  </a:cubicBezTo>
                  <a:cubicBezTo>
                    <a:pt x="224277" y="180464"/>
                    <a:pt x="215358" y="207055"/>
                    <a:pt x="193452" y="217956"/>
                  </a:cubicBezTo>
                  <a:cubicBezTo>
                    <a:pt x="183257" y="223031"/>
                    <a:pt x="171493" y="223976"/>
                    <a:pt x="160607" y="220606"/>
                  </a:cubicBezTo>
                  <a:cubicBezTo>
                    <a:pt x="130210" y="211206"/>
                    <a:pt x="90789" y="189390"/>
                    <a:pt x="67621" y="138866"/>
                  </a:cubicBezTo>
                  <a:lnTo>
                    <a:pt x="55" y="138866"/>
                  </a:lnTo>
                  <a:cubicBezTo>
                    <a:pt x="-546" y="143760"/>
                    <a:pt x="-869" y="148693"/>
                    <a:pt x="-906" y="153625"/>
                  </a:cubicBezTo>
                  <a:cubicBezTo>
                    <a:pt x="-906" y="183219"/>
                    <a:pt x="9184" y="211957"/>
                    <a:pt x="28328" y="237077"/>
                  </a:cubicBezTo>
                  <a:cubicBezTo>
                    <a:pt x="26684" y="257377"/>
                    <a:pt x="17847" y="276423"/>
                    <a:pt x="3418" y="290792"/>
                  </a:cubicBezTo>
                  <a:cubicBezTo>
                    <a:pt x="-2347" y="296558"/>
                    <a:pt x="-2347" y="305904"/>
                    <a:pt x="3418" y="311662"/>
                  </a:cubicBezTo>
                  <a:cubicBezTo>
                    <a:pt x="6188" y="314433"/>
                    <a:pt x="9942" y="315986"/>
                    <a:pt x="13853" y="315986"/>
                  </a:cubicBezTo>
                  <a:lnTo>
                    <a:pt x="43380" y="315986"/>
                  </a:lnTo>
                  <a:cubicBezTo>
                    <a:pt x="64040" y="316054"/>
                    <a:pt x="83769" y="307398"/>
                    <a:pt x="97718" y="292158"/>
                  </a:cubicBezTo>
                  <a:cubicBezTo>
                    <a:pt x="130150" y="307781"/>
                    <a:pt x="167221" y="315986"/>
                    <a:pt x="205741" y="315986"/>
                  </a:cubicBezTo>
                  <a:cubicBezTo>
                    <a:pt x="319680" y="315986"/>
                    <a:pt x="413365" y="243165"/>
                    <a:pt x="413365" y="153625"/>
                  </a:cubicBezTo>
                  <a:cubicBezTo>
                    <a:pt x="413365" y="80991"/>
                    <a:pt x="352112" y="18875"/>
                    <a:pt x="264779" y="-1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646;p42">
              <a:extLst>
                <a:ext uri="{FF2B5EF4-FFF2-40B4-BE49-F238E27FC236}">
                  <a16:creationId xmlns:a16="http://schemas.microsoft.com/office/drawing/2014/main" id="{8EFB143F-3EF1-08CD-12A5-812851338B14}"/>
                </a:ext>
              </a:extLst>
            </p:cNvPr>
            <p:cNvSpPr/>
            <p:nvPr/>
          </p:nvSpPr>
          <p:spPr>
            <a:xfrm>
              <a:off x="4209618" y="2941936"/>
              <a:ext cx="325713" cy="290403"/>
            </a:xfrm>
            <a:custGeom>
              <a:avLst/>
              <a:gdLst/>
              <a:ahLst/>
              <a:cxnLst/>
              <a:rect l="l" t="t" r="r" b="b"/>
              <a:pathLst>
                <a:path w="325713" h="290403" extrusionOk="0">
                  <a:moveTo>
                    <a:pt x="13853" y="205125"/>
                  </a:moveTo>
                  <a:lnTo>
                    <a:pt x="177198" y="205125"/>
                  </a:lnTo>
                  <a:cubicBezTo>
                    <a:pt x="179015" y="208076"/>
                    <a:pt x="192386" y="267639"/>
                    <a:pt x="258893" y="288209"/>
                  </a:cubicBezTo>
                  <a:cubicBezTo>
                    <a:pt x="266671" y="290634"/>
                    <a:pt x="274944" y="286287"/>
                    <a:pt x="277361" y="278510"/>
                  </a:cubicBezTo>
                  <a:cubicBezTo>
                    <a:pt x="278495" y="274869"/>
                    <a:pt x="278172" y="270927"/>
                    <a:pt x="276468" y="267519"/>
                  </a:cubicBezTo>
                  <a:cubicBezTo>
                    <a:pt x="269471" y="253510"/>
                    <a:pt x="265808" y="238083"/>
                    <a:pt x="265755" y="222422"/>
                  </a:cubicBezTo>
                  <a:lnTo>
                    <a:pt x="265755" y="205155"/>
                  </a:lnTo>
                  <a:lnTo>
                    <a:pt x="310048" y="205155"/>
                  </a:lnTo>
                  <a:cubicBezTo>
                    <a:pt x="318202" y="205155"/>
                    <a:pt x="324808" y="198549"/>
                    <a:pt x="324808" y="190396"/>
                  </a:cubicBezTo>
                  <a:lnTo>
                    <a:pt x="324808" y="13245"/>
                  </a:lnTo>
                  <a:cubicBezTo>
                    <a:pt x="324815" y="5092"/>
                    <a:pt x="318209" y="-1514"/>
                    <a:pt x="310056" y="-1522"/>
                  </a:cubicBezTo>
                  <a:cubicBezTo>
                    <a:pt x="310056" y="-1522"/>
                    <a:pt x="310048" y="-1522"/>
                    <a:pt x="310048" y="-1522"/>
                  </a:cubicBezTo>
                  <a:lnTo>
                    <a:pt x="13853" y="-1522"/>
                  </a:lnTo>
                  <a:cubicBezTo>
                    <a:pt x="5708" y="-1529"/>
                    <a:pt x="-899" y="5077"/>
                    <a:pt x="-906" y="13222"/>
                  </a:cubicBezTo>
                  <a:cubicBezTo>
                    <a:pt x="-906" y="13230"/>
                    <a:pt x="-906" y="13237"/>
                    <a:pt x="-906" y="13245"/>
                  </a:cubicBezTo>
                  <a:lnTo>
                    <a:pt x="-906" y="190366"/>
                  </a:lnTo>
                  <a:cubicBezTo>
                    <a:pt x="-914" y="198511"/>
                    <a:pt x="5693" y="205118"/>
                    <a:pt x="13838" y="205125"/>
                  </a:cubicBezTo>
                  <a:cubicBezTo>
                    <a:pt x="13846" y="205125"/>
                    <a:pt x="13846" y="205125"/>
                    <a:pt x="13853" y="205125"/>
                  </a:cubicBezTo>
                  <a:close/>
                  <a:moveTo>
                    <a:pt x="250996" y="72283"/>
                  </a:moveTo>
                  <a:cubicBezTo>
                    <a:pt x="267302" y="72283"/>
                    <a:pt x="280515" y="85496"/>
                    <a:pt x="280515" y="101802"/>
                  </a:cubicBezTo>
                  <a:cubicBezTo>
                    <a:pt x="280515" y="118108"/>
                    <a:pt x="267302" y="131321"/>
                    <a:pt x="250996" y="131321"/>
                  </a:cubicBezTo>
                  <a:cubicBezTo>
                    <a:pt x="234690" y="131321"/>
                    <a:pt x="221477" y="118108"/>
                    <a:pt x="221477" y="101802"/>
                  </a:cubicBezTo>
                  <a:cubicBezTo>
                    <a:pt x="221499" y="85511"/>
                    <a:pt x="234705" y="72305"/>
                    <a:pt x="250996" y="72283"/>
                  </a:cubicBezTo>
                  <a:close/>
                  <a:moveTo>
                    <a:pt x="162409" y="72283"/>
                  </a:moveTo>
                  <a:cubicBezTo>
                    <a:pt x="178715" y="72283"/>
                    <a:pt x="191928" y="85496"/>
                    <a:pt x="191928" y="101802"/>
                  </a:cubicBezTo>
                  <a:cubicBezTo>
                    <a:pt x="191928" y="118108"/>
                    <a:pt x="178715" y="131321"/>
                    <a:pt x="162409" y="131321"/>
                  </a:cubicBezTo>
                  <a:cubicBezTo>
                    <a:pt x="146103" y="131321"/>
                    <a:pt x="132890" y="118108"/>
                    <a:pt x="132890" y="101802"/>
                  </a:cubicBezTo>
                  <a:cubicBezTo>
                    <a:pt x="132913" y="85511"/>
                    <a:pt x="146118" y="72305"/>
                    <a:pt x="162409" y="72283"/>
                  </a:cubicBezTo>
                  <a:close/>
                  <a:moveTo>
                    <a:pt x="73822" y="72283"/>
                  </a:moveTo>
                  <a:cubicBezTo>
                    <a:pt x="90128" y="72283"/>
                    <a:pt x="103341" y="85496"/>
                    <a:pt x="103341" y="101802"/>
                  </a:cubicBezTo>
                  <a:cubicBezTo>
                    <a:pt x="103341" y="118108"/>
                    <a:pt x="90128" y="131321"/>
                    <a:pt x="73822" y="131321"/>
                  </a:cubicBezTo>
                  <a:cubicBezTo>
                    <a:pt x="57516" y="131321"/>
                    <a:pt x="44303" y="118108"/>
                    <a:pt x="44303" y="101802"/>
                  </a:cubicBezTo>
                  <a:cubicBezTo>
                    <a:pt x="44326" y="85511"/>
                    <a:pt x="57531" y="72305"/>
                    <a:pt x="73822" y="72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807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/>
          <p:nvPr/>
        </p:nvSpPr>
        <p:spPr>
          <a:xfrm rot="10800000" flipH="1">
            <a:off x="1406284" y="2877307"/>
            <a:ext cx="3455400" cy="1659600"/>
          </a:xfrm>
          <a:prstGeom prst="round1Rect">
            <a:avLst>
              <a:gd name="adj" fmla="val 1882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5">
            <a:hlinkClick r:id="" action="ppaction://hlinkshowjump?jump=nextslide"/>
          </p:cNvPr>
          <p:cNvSpPr/>
          <p:nvPr/>
        </p:nvSpPr>
        <p:spPr>
          <a:xfrm>
            <a:off x="8276207" y="4217316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5">
            <a:hlinkClick r:id="" action="ppaction://hlinkshowjump?jump=previousslide"/>
          </p:cNvPr>
          <p:cNvSpPr/>
          <p:nvPr/>
        </p:nvSpPr>
        <p:spPr>
          <a:xfrm rot="10800000">
            <a:off x="228493" y="4217203"/>
            <a:ext cx="639300" cy="6393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1406283" y="1593725"/>
            <a:ext cx="3279892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TF-IDF</a:t>
            </a:r>
            <a:endParaRPr dirty="0"/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1"/>
          </p:nvPr>
        </p:nvSpPr>
        <p:spPr>
          <a:xfrm>
            <a:off x="1708850" y="2981250"/>
            <a:ext cx="30375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TF-IDF - это частота встречаемости слова в документе, уменьшенная на количество документов, в которых оно встречается.</a:t>
            </a:r>
            <a:endParaRPr dirty="0"/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25" y="441877"/>
            <a:ext cx="1771074" cy="176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316" y="228526"/>
            <a:ext cx="831642" cy="83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684" y="70425"/>
            <a:ext cx="1309927" cy="1309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63ECE01-4B99-32BE-664B-A82FD2519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0" y="1074954"/>
            <a:ext cx="3507061" cy="2430245"/>
          </a:xfrm>
          <a:prstGeom prst="round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856889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&amp; Colorful Meeting by Slidesgo">
  <a:themeElements>
    <a:clrScheme name="Simple Light">
      <a:dk1>
        <a:srgbClr val="2E2E2E"/>
      </a:dk1>
      <a:lt1>
        <a:srgbClr val="FFFFFF"/>
      </a:lt1>
      <a:dk2>
        <a:srgbClr val="F35FE2"/>
      </a:dk2>
      <a:lt2>
        <a:srgbClr val="1F27DD"/>
      </a:lt2>
      <a:accent1>
        <a:srgbClr val="B0F96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27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2408</TotalTime>
  <Words>360</Words>
  <Application>Microsoft Office PowerPoint</Application>
  <PresentationFormat>Экран (16:9)</PresentationFormat>
  <Paragraphs>101</Paragraphs>
  <Slides>29</Slides>
  <Notes>29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7" baseType="lpstr">
      <vt:lpstr>Arial</vt:lpstr>
      <vt:lpstr>Bebas Neue</vt:lpstr>
      <vt:lpstr>Calibri</vt:lpstr>
      <vt:lpstr>Gilda Display</vt:lpstr>
      <vt:lpstr>Lato</vt:lpstr>
      <vt:lpstr>Raleway Black</vt:lpstr>
      <vt:lpstr>Raleway;900</vt:lpstr>
      <vt:lpstr>Minimalist &amp; Colorful Meeting by Slidesgo</vt:lpstr>
      <vt:lpstr>РЕКОМЕНДАТЕЛЬНЫЕ СИСТЕМЫ</vt:lpstr>
      <vt:lpstr>СОЦИАЛЬНАЯ ОЦЕНКА</vt:lpstr>
      <vt:lpstr>РЕКОМЕНДАТЕЛЬНЫЕ СИСТЕМЫ</vt:lpstr>
      <vt:lpstr>ВИДЫ</vt:lpstr>
      <vt:lpstr>ОГРАНИЧЕНИЯ</vt:lpstr>
      <vt:lpstr>3 основных вида</vt:lpstr>
      <vt:lpstr>ПРОСТЕЙШИЙ</vt:lpstr>
      <vt:lpstr>CONTENT-BASED</vt:lpstr>
      <vt:lpstr>TF-IDF</vt:lpstr>
      <vt:lpstr>ПО КЛЮЧЕВЫМ СЛОВАМ</vt:lpstr>
      <vt:lpstr>КОЛЛАБОРАТИВНЫЕ</vt:lpstr>
      <vt:lpstr>KNN</vt:lpstr>
      <vt:lpstr>SVD</vt:lpstr>
      <vt:lpstr>СРАВНЕНИЕ АЛГОРИТМОВ</vt:lpstr>
      <vt:lpstr>СРАВНЕНИЕ СКОРОСТИ</vt:lpstr>
      <vt:lpstr>СРАВНЕНИЕ СКОРОСТИ</vt:lpstr>
      <vt:lpstr>СКОРОСТЬ ОТ ОБЪЕМА ДАННЫХ</vt:lpstr>
      <vt:lpstr>СКОРОСТЬ ОТ ОБЪЕМА ДАННЫХ</vt:lpstr>
      <vt:lpstr>СОЦИАЛЬНАЯ ОЦЕНКА</vt:lpstr>
      <vt:lpstr>ПОДБОР РЕКОМЕНДАЦИЙ</vt:lpstr>
      <vt:lpstr>ПОДБОР РЕКОМЕНДАЦИЙ</vt:lpstr>
      <vt:lpstr>СОВПАДЕНИЕ</vt:lpstr>
      <vt:lpstr>СОВПАДЕНИЕ</vt:lpstr>
      <vt:lpstr>ИТОГИ</vt:lpstr>
      <vt:lpstr>ПРОСТЕЙШИЙ</vt:lpstr>
      <vt:lpstr>ПРОСТЕЙШИЙ</vt:lpstr>
      <vt:lpstr>TF-IDF И KW</vt:lpstr>
      <vt:lpstr>KNN И SVD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Вероника</dc:creator>
  <cp:lastModifiedBy>andrikar93@mail.ru</cp:lastModifiedBy>
  <cp:revision>6</cp:revision>
  <dcterms:modified xsi:type="dcterms:W3CDTF">2024-06-21T12:03:41Z</dcterms:modified>
</cp:coreProperties>
</file>